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  <p:sldMasterId id="2147483758" r:id="rId2"/>
  </p:sldMasterIdLst>
  <p:notesMasterIdLst>
    <p:notesMasterId r:id="rId32"/>
  </p:notesMasterIdLst>
  <p:sldIdLst>
    <p:sldId id="268" r:id="rId3"/>
    <p:sldId id="269" r:id="rId4"/>
    <p:sldId id="343" r:id="rId5"/>
    <p:sldId id="344" r:id="rId6"/>
    <p:sldId id="345" r:id="rId7"/>
    <p:sldId id="346" r:id="rId8"/>
    <p:sldId id="347" r:id="rId9"/>
    <p:sldId id="348" r:id="rId10"/>
    <p:sldId id="349" r:id="rId11"/>
    <p:sldId id="350" r:id="rId12"/>
    <p:sldId id="351" r:id="rId13"/>
    <p:sldId id="352" r:id="rId14"/>
    <p:sldId id="354" r:id="rId15"/>
    <p:sldId id="355" r:id="rId16"/>
    <p:sldId id="356" r:id="rId17"/>
    <p:sldId id="371" r:id="rId18"/>
    <p:sldId id="358" r:id="rId19"/>
    <p:sldId id="359" r:id="rId20"/>
    <p:sldId id="360" r:id="rId21"/>
    <p:sldId id="361" r:id="rId22"/>
    <p:sldId id="363" r:id="rId23"/>
    <p:sldId id="364" r:id="rId24"/>
    <p:sldId id="365" r:id="rId25"/>
    <p:sldId id="366" r:id="rId26"/>
    <p:sldId id="367" r:id="rId27"/>
    <p:sldId id="368" r:id="rId28"/>
    <p:sldId id="369" r:id="rId29"/>
    <p:sldId id="370" r:id="rId30"/>
    <p:sldId id="341" r:id="rId3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41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2A653EA-5EA0-4000-AD87-B0C120ECB79A}" type="doc">
      <dgm:prSet loTypeId="urn:microsoft.com/office/officeart/2008/layout/VerticalCurv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ru-RU"/>
        </a:p>
      </dgm:t>
    </dgm:pt>
    <dgm:pt modelId="{8E86BCB3-F57D-4505-A6F4-274F61876A88}">
      <dgm:prSet phldrT="[Текст]"/>
      <dgm:spPr/>
      <dgm:t>
        <a:bodyPr/>
        <a:lstStyle/>
        <a:p>
          <a:pPr algn="just"/>
          <a:r>
            <a:rPr lang="ru-RU" smtClean="0">
              <a:latin typeface="+mj-lt"/>
            </a:rPr>
            <a:t>Определение точек  системы или источников, из которых будет черпаться  информация.</a:t>
          </a:r>
          <a:endParaRPr lang="ru-RU" dirty="0"/>
        </a:p>
      </dgm:t>
    </dgm:pt>
    <dgm:pt modelId="{3E37BB78-71DC-4387-A9B0-5191B5AFB8F2}" type="parTrans" cxnId="{2BCF4A5B-6C5F-4D1E-83C1-10CE540CFF51}">
      <dgm:prSet/>
      <dgm:spPr/>
      <dgm:t>
        <a:bodyPr/>
        <a:lstStyle/>
        <a:p>
          <a:pPr algn="just"/>
          <a:endParaRPr lang="ru-RU"/>
        </a:p>
      </dgm:t>
    </dgm:pt>
    <dgm:pt modelId="{CA4739FB-6A35-4EE8-995B-4163378E2526}" type="sibTrans" cxnId="{2BCF4A5B-6C5F-4D1E-83C1-10CE540CFF51}">
      <dgm:prSet/>
      <dgm:spPr/>
      <dgm:t>
        <a:bodyPr/>
        <a:lstStyle/>
        <a:p>
          <a:pPr algn="just"/>
          <a:endParaRPr lang="ru-RU"/>
        </a:p>
      </dgm:t>
    </dgm:pt>
    <dgm:pt modelId="{881CD9D5-866F-41BD-A72D-18BF420A0183}">
      <dgm:prSet/>
      <dgm:spPr/>
      <dgm:t>
        <a:bodyPr/>
        <a:lstStyle/>
        <a:p>
          <a:pPr algn="just"/>
          <a:r>
            <a:rPr lang="ru-RU" smtClean="0">
              <a:latin typeface="+mj-lt"/>
            </a:rPr>
            <a:t>Определение объемов информации и способов ее структурирования.</a:t>
          </a:r>
          <a:endParaRPr lang="ru-RU" dirty="0">
            <a:latin typeface="+mj-lt"/>
          </a:endParaRPr>
        </a:p>
      </dgm:t>
    </dgm:pt>
    <dgm:pt modelId="{3E2BEB24-02AC-492B-B997-F4813ABA82D5}" type="parTrans" cxnId="{BAE97433-2CEB-4B2F-AB00-328909B8BCF8}">
      <dgm:prSet/>
      <dgm:spPr/>
      <dgm:t>
        <a:bodyPr/>
        <a:lstStyle/>
        <a:p>
          <a:pPr algn="just"/>
          <a:endParaRPr lang="ru-RU"/>
        </a:p>
      </dgm:t>
    </dgm:pt>
    <dgm:pt modelId="{9033B4DC-8227-4760-B59C-395F045C67D6}" type="sibTrans" cxnId="{BAE97433-2CEB-4B2F-AB00-328909B8BCF8}">
      <dgm:prSet/>
      <dgm:spPr/>
      <dgm:t>
        <a:bodyPr/>
        <a:lstStyle/>
        <a:p>
          <a:pPr algn="just"/>
          <a:endParaRPr lang="ru-RU"/>
        </a:p>
      </dgm:t>
    </dgm:pt>
    <dgm:pt modelId="{0BEA0F32-65C5-4077-A8CC-6B70E0219131}">
      <dgm:prSet/>
      <dgm:spPr/>
      <dgm:t>
        <a:bodyPr/>
        <a:lstStyle/>
        <a:p>
          <a:pPr algn="just"/>
          <a:r>
            <a:rPr lang="ru-RU" smtClean="0">
              <a:latin typeface="+mj-lt"/>
            </a:rPr>
            <a:t>Создание технологий сбора информации (т.е. подбор, создание инструментария, методик получения и обработки информации).</a:t>
          </a:r>
          <a:endParaRPr lang="ru-RU" dirty="0">
            <a:latin typeface="+mj-lt"/>
          </a:endParaRPr>
        </a:p>
      </dgm:t>
    </dgm:pt>
    <dgm:pt modelId="{426F77CE-89A6-40D7-8D4A-0B25C6A81202}" type="parTrans" cxnId="{63677D81-9345-440D-99FE-8EE3ACD0E9AB}">
      <dgm:prSet/>
      <dgm:spPr/>
      <dgm:t>
        <a:bodyPr/>
        <a:lstStyle/>
        <a:p>
          <a:pPr algn="just"/>
          <a:endParaRPr lang="ru-RU"/>
        </a:p>
      </dgm:t>
    </dgm:pt>
    <dgm:pt modelId="{0621A820-BA12-4BCC-B02B-C3B40D7A440C}" type="sibTrans" cxnId="{63677D81-9345-440D-99FE-8EE3ACD0E9AB}">
      <dgm:prSet/>
      <dgm:spPr/>
      <dgm:t>
        <a:bodyPr/>
        <a:lstStyle/>
        <a:p>
          <a:pPr algn="just"/>
          <a:endParaRPr lang="ru-RU"/>
        </a:p>
      </dgm:t>
    </dgm:pt>
    <dgm:pt modelId="{4634FF99-3936-4052-BD40-D4D39331AAA8}">
      <dgm:prSet/>
      <dgm:spPr/>
      <dgm:t>
        <a:bodyPr/>
        <a:lstStyle/>
        <a:p>
          <a:pPr algn="just"/>
          <a:r>
            <a:rPr lang="ru-RU" smtClean="0">
              <a:latin typeface="+mj-lt"/>
            </a:rPr>
            <a:t>Создание и описание алгоритма использования информации для принятия управленческих решений.</a:t>
          </a:r>
          <a:endParaRPr lang="ru-RU" dirty="0">
            <a:latin typeface="+mj-lt"/>
          </a:endParaRPr>
        </a:p>
      </dgm:t>
    </dgm:pt>
    <dgm:pt modelId="{38DCEEF4-8FF0-433E-AD63-03731B25BE20}" type="parTrans" cxnId="{6841A049-BC91-4457-B569-4833B914E98F}">
      <dgm:prSet/>
      <dgm:spPr/>
      <dgm:t>
        <a:bodyPr/>
        <a:lstStyle/>
        <a:p>
          <a:pPr algn="just"/>
          <a:endParaRPr lang="ru-RU"/>
        </a:p>
      </dgm:t>
    </dgm:pt>
    <dgm:pt modelId="{BE8DF64D-960E-44DE-A3B1-74F37EF1A3CF}" type="sibTrans" cxnId="{6841A049-BC91-4457-B569-4833B914E98F}">
      <dgm:prSet/>
      <dgm:spPr/>
      <dgm:t>
        <a:bodyPr/>
        <a:lstStyle/>
        <a:p>
          <a:pPr algn="just"/>
          <a:endParaRPr lang="ru-RU"/>
        </a:p>
      </dgm:t>
    </dgm:pt>
    <dgm:pt modelId="{38573D17-9109-4D56-9988-61EF30E5AAE1}" type="pres">
      <dgm:prSet presAssocID="{72A653EA-5EA0-4000-AD87-B0C120ECB79A}" presName="Name0" presStyleCnt="0">
        <dgm:presLayoutVars>
          <dgm:chMax val="7"/>
          <dgm:chPref val="7"/>
          <dgm:dir/>
        </dgm:presLayoutVars>
      </dgm:prSet>
      <dgm:spPr/>
    </dgm:pt>
    <dgm:pt modelId="{E55BDDC1-E7AC-41EC-8AC7-9D842BC9EA04}" type="pres">
      <dgm:prSet presAssocID="{72A653EA-5EA0-4000-AD87-B0C120ECB79A}" presName="Name1" presStyleCnt="0"/>
      <dgm:spPr/>
    </dgm:pt>
    <dgm:pt modelId="{E077E7EF-FB03-4BE3-9673-4A738DA346F2}" type="pres">
      <dgm:prSet presAssocID="{72A653EA-5EA0-4000-AD87-B0C120ECB79A}" presName="cycle" presStyleCnt="0"/>
      <dgm:spPr/>
    </dgm:pt>
    <dgm:pt modelId="{8AEECE93-5B72-47F6-B51C-1D0183C915B5}" type="pres">
      <dgm:prSet presAssocID="{72A653EA-5EA0-4000-AD87-B0C120ECB79A}" presName="srcNode" presStyleLbl="node1" presStyleIdx="0" presStyleCnt="4"/>
      <dgm:spPr/>
    </dgm:pt>
    <dgm:pt modelId="{0D8B8733-8571-4976-ADBA-75EAA01DBEEC}" type="pres">
      <dgm:prSet presAssocID="{72A653EA-5EA0-4000-AD87-B0C120ECB79A}" presName="conn" presStyleLbl="parChTrans1D2" presStyleIdx="0" presStyleCnt="1"/>
      <dgm:spPr/>
    </dgm:pt>
    <dgm:pt modelId="{BE0F099C-204E-4EAB-819F-38123C3157F8}" type="pres">
      <dgm:prSet presAssocID="{72A653EA-5EA0-4000-AD87-B0C120ECB79A}" presName="extraNode" presStyleLbl="node1" presStyleIdx="0" presStyleCnt="4"/>
      <dgm:spPr/>
    </dgm:pt>
    <dgm:pt modelId="{0C057BC7-6090-4813-BCA1-6C8838690509}" type="pres">
      <dgm:prSet presAssocID="{72A653EA-5EA0-4000-AD87-B0C120ECB79A}" presName="dstNode" presStyleLbl="node1" presStyleIdx="0" presStyleCnt="4"/>
      <dgm:spPr/>
    </dgm:pt>
    <dgm:pt modelId="{D1DCF005-BDC4-4E39-A1B1-2B9AF5B8F6F5}" type="pres">
      <dgm:prSet presAssocID="{8E86BCB3-F57D-4505-A6F4-274F61876A88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EA43F0E-30AE-4F6C-A0E9-50367DEEAE2D}" type="pres">
      <dgm:prSet presAssocID="{8E86BCB3-F57D-4505-A6F4-274F61876A88}" presName="accent_1" presStyleCnt="0"/>
      <dgm:spPr/>
    </dgm:pt>
    <dgm:pt modelId="{5B957DF3-A052-4F4E-AEB2-F032EE800B75}" type="pres">
      <dgm:prSet presAssocID="{8E86BCB3-F57D-4505-A6F4-274F61876A88}" presName="accentRepeatNode" presStyleLbl="solidFgAcc1" presStyleIdx="0" presStyleCnt="4"/>
      <dgm:spPr/>
    </dgm:pt>
    <dgm:pt modelId="{146A8882-711C-4425-B536-F0136F86128C}" type="pres">
      <dgm:prSet presAssocID="{881CD9D5-866F-41BD-A72D-18BF420A0183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4B73B29-DFAA-4FC4-9898-095302597E47}" type="pres">
      <dgm:prSet presAssocID="{881CD9D5-866F-41BD-A72D-18BF420A0183}" presName="accent_2" presStyleCnt="0"/>
      <dgm:spPr/>
    </dgm:pt>
    <dgm:pt modelId="{5CDAA97C-79CD-4D02-BCE8-D5EA2B1558EA}" type="pres">
      <dgm:prSet presAssocID="{881CD9D5-866F-41BD-A72D-18BF420A0183}" presName="accentRepeatNode" presStyleLbl="solidFgAcc1" presStyleIdx="1" presStyleCnt="4"/>
      <dgm:spPr/>
    </dgm:pt>
    <dgm:pt modelId="{5440C983-FA66-4BF6-873E-08B0B5C7819F}" type="pres">
      <dgm:prSet presAssocID="{0BEA0F32-65C5-4077-A8CC-6B70E0219131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B88DAB5-566F-4843-A504-956EC35369A8}" type="pres">
      <dgm:prSet presAssocID="{0BEA0F32-65C5-4077-A8CC-6B70E0219131}" presName="accent_3" presStyleCnt="0"/>
      <dgm:spPr/>
    </dgm:pt>
    <dgm:pt modelId="{B4C86660-8264-4FCC-8D18-2681DCE1DC9D}" type="pres">
      <dgm:prSet presAssocID="{0BEA0F32-65C5-4077-A8CC-6B70E0219131}" presName="accentRepeatNode" presStyleLbl="solidFgAcc1" presStyleIdx="2" presStyleCnt="4"/>
      <dgm:spPr/>
    </dgm:pt>
    <dgm:pt modelId="{9A3C545C-0171-4A43-AF20-420493374A35}" type="pres">
      <dgm:prSet presAssocID="{4634FF99-3936-4052-BD40-D4D39331AAA8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C68E16E-00D4-4BF4-9B13-6ADA337FA03E}" type="pres">
      <dgm:prSet presAssocID="{4634FF99-3936-4052-BD40-D4D39331AAA8}" presName="accent_4" presStyleCnt="0"/>
      <dgm:spPr/>
    </dgm:pt>
    <dgm:pt modelId="{B4A95194-94FC-45CD-A0D4-D8F5A050CADE}" type="pres">
      <dgm:prSet presAssocID="{4634FF99-3936-4052-BD40-D4D39331AAA8}" presName="accentRepeatNode" presStyleLbl="solidFgAcc1" presStyleIdx="3" presStyleCnt="4"/>
      <dgm:spPr/>
    </dgm:pt>
  </dgm:ptLst>
  <dgm:cxnLst>
    <dgm:cxn modelId="{55C8E6BC-C738-4208-84AC-22243C714E3C}" type="presOf" srcId="{4634FF99-3936-4052-BD40-D4D39331AAA8}" destId="{9A3C545C-0171-4A43-AF20-420493374A35}" srcOrd="0" destOrd="0" presId="urn:microsoft.com/office/officeart/2008/layout/VerticalCurvedList"/>
    <dgm:cxn modelId="{63677D81-9345-440D-99FE-8EE3ACD0E9AB}" srcId="{72A653EA-5EA0-4000-AD87-B0C120ECB79A}" destId="{0BEA0F32-65C5-4077-A8CC-6B70E0219131}" srcOrd="2" destOrd="0" parTransId="{426F77CE-89A6-40D7-8D4A-0B25C6A81202}" sibTransId="{0621A820-BA12-4BCC-B02B-C3B40D7A440C}"/>
    <dgm:cxn modelId="{2BCF4A5B-6C5F-4D1E-83C1-10CE540CFF51}" srcId="{72A653EA-5EA0-4000-AD87-B0C120ECB79A}" destId="{8E86BCB3-F57D-4505-A6F4-274F61876A88}" srcOrd="0" destOrd="0" parTransId="{3E37BB78-71DC-4387-A9B0-5191B5AFB8F2}" sibTransId="{CA4739FB-6A35-4EE8-995B-4163378E2526}"/>
    <dgm:cxn modelId="{C8F46D6C-E9C0-4D08-AB1D-153554D5C8F9}" type="presOf" srcId="{8E86BCB3-F57D-4505-A6F4-274F61876A88}" destId="{D1DCF005-BDC4-4E39-A1B1-2B9AF5B8F6F5}" srcOrd="0" destOrd="0" presId="urn:microsoft.com/office/officeart/2008/layout/VerticalCurvedList"/>
    <dgm:cxn modelId="{801DD5E4-51C9-4A1B-85F5-67CFE16E0930}" type="presOf" srcId="{0BEA0F32-65C5-4077-A8CC-6B70E0219131}" destId="{5440C983-FA66-4BF6-873E-08B0B5C7819F}" srcOrd="0" destOrd="0" presId="urn:microsoft.com/office/officeart/2008/layout/VerticalCurvedList"/>
    <dgm:cxn modelId="{F088ADF6-3FB8-48CC-A0FF-4D9E4542B36B}" type="presOf" srcId="{CA4739FB-6A35-4EE8-995B-4163378E2526}" destId="{0D8B8733-8571-4976-ADBA-75EAA01DBEEC}" srcOrd="0" destOrd="0" presId="urn:microsoft.com/office/officeart/2008/layout/VerticalCurvedList"/>
    <dgm:cxn modelId="{2494CE1C-973F-48D1-B781-D129489747B6}" type="presOf" srcId="{881CD9D5-866F-41BD-A72D-18BF420A0183}" destId="{146A8882-711C-4425-B536-F0136F86128C}" srcOrd="0" destOrd="0" presId="urn:microsoft.com/office/officeart/2008/layout/VerticalCurvedList"/>
    <dgm:cxn modelId="{8AFB9CE2-2772-4A74-852F-ECF5D7D406B0}" type="presOf" srcId="{72A653EA-5EA0-4000-AD87-B0C120ECB79A}" destId="{38573D17-9109-4D56-9988-61EF30E5AAE1}" srcOrd="0" destOrd="0" presId="urn:microsoft.com/office/officeart/2008/layout/VerticalCurvedList"/>
    <dgm:cxn modelId="{6841A049-BC91-4457-B569-4833B914E98F}" srcId="{72A653EA-5EA0-4000-AD87-B0C120ECB79A}" destId="{4634FF99-3936-4052-BD40-D4D39331AAA8}" srcOrd="3" destOrd="0" parTransId="{38DCEEF4-8FF0-433E-AD63-03731B25BE20}" sibTransId="{BE8DF64D-960E-44DE-A3B1-74F37EF1A3CF}"/>
    <dgm:cxn modelId="{BAE97433-2CEB-4B2F-AB00-328909B8BCF8}" srcId="{72A653EA-5EA0-4000-AD87-B0C120ECB79A}" destId="{881CD9D5-866F-41BD-A72D-18BF420A0183}" srcOrd="1" destOrd="0" parTransId="{3E2BEB24-02AC-492B-B997-F4813ABA82D5}" sibTransId="{9033B4DC-8227-4760-B59C-395F045C67D6}"/>
    <dgm:cxn modelId="{922E817A-A210-4FDC-AE97-1C18A7B2A800}" type="presParOf" srcId="{38573D17-9109-4D56-9988-61EF30E5AAE1}" destId="{E55BDDC1-E7AC-41EC-8AC7-9D842BC9EA04}" srcOrd="0" destOrd="0" presId="urn:microsoft.com/office/officeart/2008/layout/VerticalCurvedList"/>
    <dgm:cxn modelId="{672CAB79-E33D-4FFE-BB61-222D7F9D8C26}" type="presParOf" srcId="{E55BDDC1-E7AC-41EC-8AC7-9D842BC9EA04}" destId="{E077E7EF-FB03-4BE3-9673-4A738DA346F2}" srcOrd="0" destOrd="0" presId="urn:microsoft.com/office/officeart/2008/layout/VerticalCurvedList"/>
    <dgm:cxn modelId="{922032F5-ACED-4733-9007-C6BF59A1DA3B}" type="presParOf" srcId="{E077E7EF-FB03-4BE3-9673-4A738DA346F2}" destId="{8AEECE93-5B72-47F6-B51C-1D0183C915B5}" srcOrd="0" destOrd="0" presId="urn:microsoft.com/office/officeart/2008/layout/VerticalCurvedList"/>
    <dgm:cxn modelId="{1E9E50FA-7F57-44B1-BECD-F56A33C4F100}" type="presParOf" srcId="{E077E7EF-FB03-4BE3-9673-4A738DA346F2}" destId="{0D8B8733-8571-4976-ADBA-75EAA01DBEEC}" srcOrd="1" destOrd="0" presId="urn:microsoft.com/office/officeart/2008/layout/VerticalCurvedList"/>
    <dgm:cxn modelId="{D5BEA235-A728-4292-BC00-4A479DF86637}" type="presParOf" srcId="{E077E7EF-FB03-4BE3-9673-4A738DA346F2}" destId="{BE0F099C-204E-4EAB-819F-38123C3157F8}" srcOrd="2" destOrd="0" presId="urn:microsoft.com/office/officeart/2008/layout/VerticalCurvedList"/>
    <dgm:cxn modelId="{1AE76734-AE31-4B20-BCAA-06FB46D9F7C3}" type="presParOf" srcId="{E077E7EF-FB03-4BE3-9673-4A738DA346F2}" destId="{0C057BC7-6090-4813-BCA1-6C8838690509}" srcOrd="3" destOrd="0" presId="urn:microsoft.com/office/officeart/2008/layout/VerticalCurvedList"/>
    <dgm:cxn modelId="{C6EC4D6B-99C8-4585-9B04-1A6199A1BB8D}" type="presParOf" srcId="{E55BDDC1-E7AC-41EC-8AC7-9D842BC9EA04}" destId="{D1DCF005-BDC4-4E39-A1B1-2B9AF5B8F6F5}" srcOrd="1" destOrd="0" presId="urn:microsoft.com/office/officeart/2008/layout/VerticalCurvedList"/>
    <dgm:cxn modelId="{D0BB4F62-0C58-45CC-B174-1DECCFCBA42C}" type="presParOf" srcId="{E55BDDC1-E7AC-41EC-8AC7-9D842BC9EA04}" destId="{7EA43F0E-30AE-4F6C-A0E9-50367DEEAE2D}" srcOrd="2" destOrd="0" presId="urn:microsoft.com/office/officeart/2008/layout/VerticalCurvedList"/>
    <dgm:cxn modelId="{0263D638-25EF-446B-AB58-63518BFB9D6F}" type="presParOf" srcId="{7EA43F0E-30AE-4F6C-A0E9-50367DEEAE2D}" destId="{5B957DF3-A052-4F4E-AEB2-F032EE800B75}" srcOrd="0" destOrd="0" presId="urn:microsoft.com/office/officeart/2008/layout/VerticalCurvedList"/>
    <dgm:cxn modelId="{3271953B-BB89-4429-8C72-91A94B46C7B3}" type="presParOf" srcId="{E55BDDC1-E7AC-41EC-8AC7-9D842BC9EA04}" destId="{146A8882-711C-4425-B536-F0136F86128C}" srcOrd="3" destOrd="0" presId="urn:microsoft.com/office/officeart/2008/layout/VerticalCurvedList"/>
    <dgm:cxn modelId="{5F2E7765-B5A7-4F45-93F6-3C66BEED39CD}" type="presParOf" srcId="{E55BDDC1-E7AC-41EC-8AC7-9D842BC9EA04}" destId="{34B73B29-DFAA-4FC4-9898-095302597E47}" srcOrd="4" destOrd="0" presId="urn:microsoft.com/office/officeart/2008/layout/VerticalCurvedList"/>
    <dgm:cxn modelId="{F57151A2-0E56-453E-9F81-178597E296D2}" type="presParOf" srcId="{34B73B29-DFAA-4FC4-9898-095302597E47}" destId="{5CDAA97C-79CD-4D02-BCE8-D5EA2B1558EA}" srcOrd="0" destOrd="0" presId="urn:microsoft.com/office/officeart/2008/layout/VerticalCurvedList"/>
    <dgm:cxn modelId="{6EE8E551-0D52-4A26-82FF-9601D8244826}" type="presParOf" srcId="{E55BDDC1-E7AC-41EC-8AC7-9D842BC9EA04}" destId="{5440C983-FA66-4BF6-873E-08B0B5C7819F}" srcOrd="5" destOrd="0" presId="urn:microsoft.com/office/officeart/2008/layout/VerticalCurvedList"/>
    <dgm:cxn modelId="{2C5451DF-3016-4BEB-8F90-77B20F1FECDF}" type="presParOf" srcId="{E55BDDC1-E7AC-41EC-8AC7-9D842BC9EA04}" destId="{FB88DAB5-566F-4843-A504-956EC35369A8}" srcOrd="6" destOrd="0" presId="urn:microsoft.com/office/officeart/2008/layout/VerticalCurvedList"/>
    <dgm:cxn modelId="{E7E972C8-F0B9-4FAC-93B6-928FD24443CF}" type="presParOf" srcId="{FB88DAB5-566F-4843-A504-956EC35369A8}" destId="{B4C86660-8264-4FCC-8D18-2681DCE1DC9D}" srcOrd="0" destOrd="0" presId="urn:microsoft.com/office/officeart/2008/layout/VerticalCurvedList"/>
    <dgm:cxn modelId="{36C45837-91D9-4020-A804-6375BCAC234C}" type="presParOf" srcId="{E55BDDC1-E7AC-41EC-8AC7-9D842BC9EA04}" destId="{9A3C545C-0171-4A43-AF20-420493374A35}" srcOrd="7" destOrd="0" presId="urn:microsoft.com/office/officeart/2008/layout/VerticalCurvedList"/>
    <dgm:cxn modelId="{5B573D06-D23C-40F6-9B8F-61BE964BDAD9}" type="presParOf" srcId="{E55BDDC1-E7AC-41EC-8AC7-9D842BC9EA04}" destId="{7C68E16E-00D4-4BF4-9B13-6ADA337FA03E}" srcOrd="8" destOrd="0" presId="urn:microsoft.com/office/officeart/2008/layout/VerticalCurvedList"/>
    <dgm:cxn modelId="{100466D5-4745-460F-9EFF-265E6AB3DF91}" type="presParOf" srcId="{7C68E16E-00D4-4BF4-9B13-6ADA337FA03E}" destId="{B4A95194-94FC-45CD-A0D4-D8F5A050CAD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A4F391-0F48-441A-96D1-22C7CC0989EC}" type="doc">
      <dgm:prSet loTypeId="urn:microsoft.com/office/officeart/2005/8/layout/orgChart1" loCatId="hierarchy" qsTypeId="urn:microsoft.com/office/officeart/2005/8/quickstyle/simple1" qsCatId="simple" csTypeId="urn:microsoft.com/office/officeart/2005/8/colors/accent2_3" csCatId="accent2" phldr="1"/>
      <dgm:spPr/>
    </dgm:pt>
    <dgm:pt modelId="{C3B7E4C5-8633-4D52-B061-164EDE007809}">
      <dgm:prSet/>
      <dgm:spPr/>
      <dgm:t>
        <a:bodyPr/>
        <a:lstStyle/>
        <a:p>
          <a:pPr marL="0" lvl="0" indent="0" algn="ctr" defTabSz="914400">
            <a:lnSpc>
              <a:spcPct val="100000"/>
            </a:lnSpc>
            <a:spcBef>
              <a:spcPct val="0"/>
            </a:spcBef>
            <a:spcAft>
              <a:spcPct val="0"/>
            </a:spcAft>
            <a:buNone/>
          </a:pPr>
          <a:r>
            <a:rPr lang="ru-RU" altLang="ru-RU" b="1" u="none" dirty="0" smtClean="0">
              <a:latin typeface="+mj-lt"/>
            </a:rPr>
            <a:t>Параметры эффективности  воспитательной работы</a:t>
          </a:r>
          <a:endParaRPr kumimoji="0" lang="ru-RU" altLang="ru-RU" b="0" i="0" u="none" strike="noStrike" cap="none" normalizeH="0" baseline="0" dirty="0" smtClean="0">
            <a:ln/>
            <a:effectLst/>
            <a:latin typeface="Tahoma" panose="020B0604030504040204" pitchFamily="34" charset="0"/>
          </a:endParaRPr>
        </a:p>
      </dgm:t>
    </dgm:pt>
    <dgm:pt modelId="{BF677BC6-4882-404B-8594-21CB9E66F899}" type="parTrans" cxnId="{14C72D89-7F77-4916-B083-06D566EB545F}">
      <dgm:prSet/>
      <dgm:spPr/>
      <dgm:t>
        <a:bodyPr/>
        <a:lstStyle/>
        <a:p>
          <a:endParaRPr lang="ru-RU"/>
        </a:p>
      </dgm:t>
    </dgm:pt>
    <dgm:pt modelId="{A06876C9-A593-4C25-B98E-CF2090D56A1B}" type="sibTrans" cxnId="{14C72D89-7F77-4916-B083-06D566EB545F}">
      <dgm:prSet/>
      <dgm:spPr/>
      <dgm:t>
        <a:bodyPr/>
        <a:lstStyle/>
        <a:p>
          <a:endParaRPr lang="ru-RU"/>
        </a:p>
      </dgm:t>
    </dgm:pt>
    <dgm:pt modelId="{2CACEE97-E5FE-41B8-BD61-2B705C5DFD2D}">
      <dgm:prSet/>
      <dgm:spPr/>
      <dgm:t>
        <a:bodyPr/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ru-RU" altLang="ru-RU" b="1" i="0" u="none" strike="noStrike" cap="none" normalizeH="0" baseline="0" smtClean="0">
              <a:ln/>
              <a:effectLst/>
              <a:latin typeface="+mj-lt"/>
            </a:rPr>
            <a:t>Личностные</a:t>
          </a: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ru-RU" altLang="ru-RU" b="1" i="0" u="none" strike="noStrike" cap="none" normalizeH="0" baseline="0" smtClean="0">
              <a:ln/>
              <a:effectLst/>
              <a:latin typeface="+mj-lt"/>
            </a:rPr>
            <a:t>параметры</a:t>
          </a:r>
          <a:endParaRPr kumimoji="0" lang="ru-RU" altLang="ru-RU" b="1" i="0" u="none" strike="noStrike" cap="none" normalizeH="0" baseline="0" dirty="0" smtClean="0">
            <a:ln/>
            <a:effectLst/>
            <a:latin typeface="+mj-lt"/>
          </a:endParaRPr>
        </a:p>
      </dgm:t>
    </dgm:pt>
    <dgm:pt modelId="{6A053F57-6732-4BFF-AC0E-93FA60599CC9}" type="parTrans" cxnId="{08C2B00A-A0E5-40CA-B737-157A35B5E72E}">
      <dgm:prSet/>
      <dgm:spPr/>
      <dgm:t>
        <a:bodyPr/>
        <a:lstStyle/>
        <a:p>
          <a:endParaRPr lang="ru-RU"/>
        </a:p>
      </dgm:t>
    </dgm:pt>
    <dgm:pt modelId="{E7DAE183-DAF0-464D-83A1-E3C78C353050}" type="sibTrans" cxnId="{08C2B00A-A0E5-40CA-B737-157A35B5E72E}">
      <dgm:prSet/>
      <dgm:spPr/>
      <dgm:t>
        <a:bodyPr/>
        <a:lstStyle/>
        <a:p>
          <a:endParaRPr lang="ru-RU"/>
        </a:p>
      </dgm:t>
    </dgm:pt>
    <dgm:pt modelId="{14C31366-8DAB-46D7-8DC3-78548AC6BD0E}">
      <dgm:prSet/>
      <dgm:spPr/>
      <dgm:t>
        <a:bodyPr/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ru-RU" altLang="ru-RU" b="1" i="0" u="none" strike="noStrike" cap="none" normalizeH="0" baseline="0" dirty="0" smtClean="0">
              <a:ln/>
              <a:effectLst/>
              <a:latin typeface="+mj-lt"/>
            </a:rPr>
            <a:t>Системные </a:t>
          </a: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ru-RU" altLang="ru-RU" b="1" i="0" u="none" strike="noStrike" cap="none" normalizeH="0" baseline="0" dirty="0" smtClean="0">
              <a:ln/>
              <a:effectLst/>
              <a:latin typeface="+mj-lt"/>
            </a:rPr>
            <a:t>параметры</a:t>
          </a:r>
        </a:p>
      </dgm:t>
    </dgm:pt>
    <dgm:pt modelId="{152FE161-E295-45B8-A0BF-12BA2ACCA8EA}" type="parTrans" cxnId="{BBFCE41D-7D17-4938-946E-7CF0D62C1D61}">
      <dgm:prSet/>
      <dgm:spPr/>
      <dgm:t>
        <a:bodyPr/>
        <a:lstStyle/>
        <a:p>
          <a:endParaRPr lang="ru-RU"/>
        </a:p>
      </dgm:t>
    </dgm:pt>
    <dgm:pt modelId="{25F969A7-172C-492D-8025-B820D7D724B6}" type="sibTrans" cxnId="{BBFCE41D-7D17-4938-946E-7CF0D62C1D61}">
      <dgm:prSet/>
      <dgm:spPr/>
      <dgm:t>
        <a:bodyPr/>
        <a:lstStyle/>
        <a:p>
          <a:endParaRPr lang="ru-RU"/>
        </a:p>
      </dgm:t>
    </dgm:pt>
    <dgm:pt modelId="{5F1ACFCB-516D-4642-B9B9-D5E8FBF53D1E}" type="pres">
      <dgm:prSet presAssocID="{13A4F391-0F48-441A-96D1-22C7CC0989E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F717FDB-FA15-4F23-9044-F22592018528}" type="pres">
      <dgm:prSet presAssocID="{C3B7E4C5-8633-4D52-B061-164EDE007809}" presName="hierRoot1" presStyleCnt="0">
        <dgm:presLayoutVars>
          <dgm:hierBranch/>
        </dgm:presLayoutVars>
      </dgm:prSet>
      <dgm:spPr/>
    </dgm:pt>
    <dgm:pt modelId="{0C1F54DB-D74E-4FD8-85C7-777B5F88CB1C}" type="pres">
      <dgm:prSet presAssocID="{C3B7E4C5-8633-4D52-B061-164EDE007809}" presName="rootComposite1" presStyleCnt="0"/>
      <dgm:spPr/>
    </dgm:pt>
    <dgm:pt modelId="{7D8E18BB-8974-45E9-926A-86EC1E76D369}" type="pres">
      <dgm:prSet presAssocID="{C3B7E4C5-8633-4D52-B061-164EDE007809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36C378D-301E-45E7-A373-A7118082EE7A}" type="pres">
      <dgm:prSet presAssocID="{C3B7E4C5-8633-4D52-B061-164EDE007809}" presName="rootConnector1" presStyleLbl="node1" presStyleIdx="0" presStyleCnt="0"/>
      <dgm:spPr/>
      <dgm:t>
        <a:bodyPr/>
        <a:lstStyle/>
        <a:p>
          <a:endParaRPr lang="ru-RU"/>
        </a:p>
      </dgm:t>
    </dgm:pt>
    <dgm:pt modelId="{C99A5917-6461-4EE4-B6DB-FF21F4A3C01E}" type="pres">
      <dgm:prSet presAssocID="{C3B7E4C5-8633-4D52-B061-164EDE007809}" presName="hierChild2" presStyleCnt="0"/>
      <dgm:spPr/>
    </dgm:pt>
    <dgm:pt modelId="{74DF0775-610A-4D5B-B546-C0ABCF715840}" type="pres">
      <dgm:prSet presAssocID="{6A053F57-6732-4BFF-AC0E-93FA60599CC9}" presName="Name35" presStyleLbl="parChTrans1D2" presStyleIdx="0" presStyleCnt="2"/>
      <dgm:spPr/>
      <dgm:t>
        <a:bodyPr/>
        <a:lstStyle/>
        <a:p>
          <a:endParaRPr lang="ru-RU"/>
        </a:p>
      </dgm:t>
    </dgm:pt>
    <dgm:pt modelId="{064A8DBA-5118-4CFB-8BC5-1393B63E8819}" type="pres">
      <dgm:prSet presAssocID="{2CACEE97-E5FE-41B8-BD61-2B705C5DFD2D}" presName="hierRoot2" presStyleCnt="0">
        <dgm:presLayoutVars>
          <dgm:hierBranch/>
        </dgm:presLayoutVars>
      </dgm:prSet>
      <dgm:spPr/>
    </dgm:pt>
    <dgm:pt modelId="{3B435955-6EA2-4050-817F-C23727FB79DC}" type="pres">
      <dgm:prSet presAssocID="{2CACEE97-E5FE-41B8-BD61-2B705C5DFD2D}" presName="rootComposite" presStyleCnt="0"/>
      <dgm:spPr/>
    </dgm:pt>
    <dgm:pt modelId="{431126E7-0973-4758-BB36-C3BD1B9AB022}" type="pres">
      <dgm:prSet presAssocID="{2CACEE97-E5FE-41B8-BD61-2B705C5DFD2D}" presName="rootText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E132B7C4-0B07-4CCD-AF07-A6C2C781DEA6}" type="pres">
      <dgm:prSet presAssocID="{2CACEE97-E5FE-41B8-BD61-2B705C5DFD2D}" presName="rootConnector" presStyleLbl="node2" presStyleIdx="0" presStyleCnt="2"/>
      <dgm:spPr/>
      <dgm:t>
        <a:bodyPr/>
        <a:lstStyle/>
        <a:p>
          <a:endParaRPr lang="ru-RU"/>
        </a:p>
      </dgm:t>
    </dgm:pt>
    <dgm:pt modelId="{0D875432-6961-4ED8-A1E6-54C5CE53C084}" type="pres">
      <dgm:prSet presAssocID="{2CACEE97-E5FE-41B8-BD61-2B705C5DFD2D}" presName="hierChild4" presStyleCnt="0"/>
      <dgm:spPr/>
    </dgm:pt>
    <dgm:pt modelId="{94C77FA4-2955-41C2-BBC6-37A76563EF18}" type="pres">
      <dgm:prSet presAssocID="{2CACEE97-E5FE-41B8-BD61-2B705C5DFD2D}" presName="hierChild5" presStyleCnt="0"/>
      <dgm:spPr/>
    </dgm:pt>
    <dgm:pt modelId="{FF708527-ABA1-4E40-90EF-E0D4545A8105}" type="pres">
      <dgm:prSet presAssocID="{152FE161-E295-45B8-A0BF-12BA2ACCA8EA}" presName="Name35" presStyleLbl="parChTrans1D2" presStyleIdx="1" presStyleCnt="2"/>
      <dgm:spPr/>
      <dgm:t>
        <a:bodyPr/>
        <a:lstStyle/>
        <a:p>
          <a:endParaRPr lang="ru-RU"/>
        </a:p>
      </dgm:t>
    </dgm:pt>
    <dgm:pt modelId="{B2F13D7D-E619-46FE-8FD4-B797F1D41FA9}" type="pres">
      <dgm:prSet presAssocID="{14C31366-8DAB-46D7-8DC3-78548AC6BD0E}" presName="hierRoot2" presStyleCnt="0">
        <dgm:presLayoutVars>
          <dgm:hierBranch/>
        </dgm:presLayoutVars>
      </dgm:prSet>
      <dgm:spPr/>
    </dgm:pt>
    <dgm:pt modelId="{C92770C1-3A99-472D-9498-495918B848F9}" type="pres">
      <dgm:prSet presAssocID="{14C31366-8DAB-46D7-8DC3-78548AC6BD0E}" presName="rootComposite" presStyleCnt="0"/>
      <dgm:spPr/>
    </dgm:pt>
    <dgm:pt modelId="{A96FD5EA-BDE6-4B90-9C97-67D9FE5FF9E8}" type="pres">
      <dgm:prSet presAssocID="{14C31366-8DAB-46D7-8DC3-78548AC6BD0E}" presName="rootText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ADED1E54-6E6B-437E-859B-E78992B6F8DF}" type="pres">
      <dgm:prSet presAssocID="{14C31366-8DAB-46D7-8DC3-78548AC6BD0E}" presName="rootConnector" presStyleLbl="node2" presStyleIdx="1" presStyleCnt="2"/>
      <dgm:spPr/>
      <dgm:t>
        <a:bodyPr/>
        <a:lstStyle/>
        <a:p>
          <a:endParaRPr lang="ru-RU"/>
        </a:p>
      </dgm:t>
    </dgm:pt>
    <dgm:pt modelId="{50FB7532-8004-4BEF-AF4F-C3A93E68A0BB}" type="pres">
      <dgm:prSet presAssocID="{14C31366-8DAB-46D7-8DC3-78548AC6BD0E}" presName="hierChild4" presStyleCnt="0"/>
      <dgm:spPr/>
    </dgm:pt>
    <dgm:pt modelId="{D2A4B20E-BDEB-44BC-87E1-FA7643B8FC71}" type="pres">
      <dgm:prSet presAssocID="{14C31366-8DAB-46D7-8DC3-78548AC6BD0E}" presName="hierChild5" presStyleCnt="0"/>
      <dgm:spPr/>
    </dgm:pt>
    <dgm:pt modelId="{A9865D90-A9F4-446E-9074-92509005D231}" type="pres">
      <dgm:prSet presAssocID="{C3B7E4C5-8633-4D52-B061-164EDE007809}" presName="hierChild3" presStyleCnt="0"/>
      <dgm:spPr/>
    </dgm:pt>
  </dgm:ptLst>
  <dgm:cxnLst>
    <dgm:cxn modelId="{0BB99B99-C013-473A-912A-09DD7A993304}" type="presOf" srcId="{C3B7E4C5-8633-4D52-B061-164EDE007809}" destId="{7D8E18BB-8974-45E9-926A-86EC1E76D369}" srcOrd="0" destOrd="0" presId="urn:microsoft.com/office/officeart/2005/8/layout/orgChart1"/>
    <dgm:cxn modelId="{23A8BF47-8932-4465-8A13-5D6EBC3B5AF1}" type="presOf" srcId="{13A4F391-0F48-441A-96D1-22C7CC0989EC}" destId="{5F1ACFCB-516D-4642-B9B9-D5E8FBF53D1E}" srcOrd="0" destOrd="0" presId="urn:microsoft.com/office/officeart/2005/8/layout/orgChart1"/>
    <dgm:cxn modelId="{282A1601-C75B-4591-A923-31860D724327}" type="presOf" srcId="{2CACEE97-E5FE-41B8-BD61-2B705C5DFD2D}" destId="{431126E7-0973-4758-BB36-C3BD1B9AB022}" srcOrd="0" destOrd="0" presId="urn:microsoft.com/office/officeart/2005/8/layout/orgChart1"/>
    <dgm:cxn modelId="{C16489E9-CDEF-462B-B429-D4B351DD5803}" type="presOf" srcId="{152FE161-E295-45B8-A0BF-12BA2ACCA8EA}" destId="{FF708527-ABA1-4E40-90EF-E0D4545A8105}" srcOrd="0" destOrd="0" presId="urn:microsoft.com/office/officeart/2005/8/layout/orgChart1"/>
    <dgm:cxn modelId="{9810008D-CABA-4515-9E4D-5560DBB01231}" type="presOf" srcId="{C3B7E4C5-8633-4D52-B061-164EDE007809}" destId="{F36C378D-301E-45E7-A373-A7118082EE7A}" srcOrd="1" destOrd="0" presId="urn:microsoft.com/office/officeart/2005/8/layout/orgChart1"/>
    <dgm:cxn modelId="{BF153BFA-CDC6-4E95-9EA1-247307C1E28C}" type="presOf" srcId="{14C31366-8DAB-46D7-8DC3-78548AC6BD0E}" destId="{ADED1E54-6E6B-437E-859B-E78992B6F8DF}" srcOrd="1" destOrd="0" presId="urn:microsoft.com/office/officeart/2005/8/layout/orgChart1"/>
    <dgm:cxn modelId="{F9017356-FC61-4669-8891-E0FEE581DDFD}" type="presOf" srcId="{6A053F57-6732-4BFF-AC0E-93FA60599CC9}" destId="{74DF0775-610A-4D5B-B546-C0ABCF715840}" srcOrd="0" destOrd="0" presId="urn:microsoft.com/office/officeart/2005/8/layout/orgChart1"/>
    <dgm:cxn modelId="{08C2B00A-A0E5-40CA-B737-157A35B5E72E}" srcId="{C3B7E4C5-8633-4D52-B061-164EDE007809}" destId="{2CACEE97-E5FE-41B8-BD61-2B705C5DFD2D}" srcOrd="0" destOrd="0" parTransId="{6A053F57-6732-4BFF-AC0E-93FA60599CC9}" sibTransId="{E7DAE183-DAF0-464D-83A1-E3C78C353050}"/>
    <dgm:cxn modelId="{F4BAD5CE-0B15-400F-8C04-B5446460B207}" type="presOf" srcId="{14C31366-8DAB-46D7-8DC3-78548AC6BD0E}" destId="{A96FD5EA-BDE6-4B90-9C97-67D9FE5FF9E8}" srcOrd="0" destOrd="0" presId="urn:microsoft.com/office/officeart/2005/8/layout/orgChart1"/>
    <dgm:cxn modelId="{BBFCE41D-7D17-4938-946E-7CF0D62C1D61}" srcId="{C3B7E4C5-8633-4D52-B061-164EDE007809}" destId="{14C31366-8DAB-46D7-8DC3-78548AC6BD0E}" srcOrd="1" destOrd="0" parTransId="{152FE161-E295-45B8-A0BF-12BA2ACCA8EA}" sibTransId="{25F969A7-172C-492D-8025-B820D7D724B6}"/>
    <dgm:cxn modelId="{E915199D-44E4-4251-A8C5-11384F765E28}" type="presOf" srcId="{2CACEE97-E5FE-41B8-BD61-2B705C5DFD2D}" destId="{E132B7C4-0B07-4CCD-AF07-A6C2C781DEA6}" srcOrd="1" destOrd="0" presId="urn:microsoft.com/office/officeart/2005/8/layout/orgChart1"/>
    <dgm:cxn modelId="{14C72D89-7F77-4916-B083-06D566EB545F}" srcId="{13A4F391-0F48-441A-96D1-22C7CC0989EC}" destId="{C3B7E4C5-8633-4D52-B061-164EDE007809}" srcOrd="0" destOrd="0" parTransId="{BF677BC6-4882-404B-8594-21CB9E66F899}" sibTransId="{A06876C9-A593-4C25-B98E-CF2090D56A1B}"/>
    <dgm:cxn modelId="{B175F5F9-CAFA-4C7E-9644-4A888A3C9D1C}" type="presParOf" srcId="{5F1ACFCB-516D-4642-B9B9-D5E8FBF53D1E}" destId="{EF717FDB-FA15-4F23-9044-F22592018528}" srcOrd="0" destOrd="0" presId="urn:microsoft.com/office/officeart/2005/8/layout/orgChart1"/>
    <dgm:cxn modelId="{87592E5C-C9CF-451C-9FF3-595D06604937}" type="presParOf" srcId="{EF717FDB-FA15-4F23-9044-F22592018528}" destId="{0C1F54DB-D74E-4FD8-85C7-777B5F88CB1C}" srcOrd="0" destOrd="0" presId="urn:microsoft.com/office/officeart/2005/8/layout/orgChart1"/>
    <dgm:cxn modelId="{16AFFB0A-200E-4C59-B01D-001D7E3EDE8F}" type="presParOf" srcId="{0C1F54DB-D74E-4FD8-85C7-777B5F88CB1C}" destId="{7D8E18BB-8974-45E9-926A-86EC1E76D369}" srcOrd="0" destOrd="0" presId="urn:microsoft.com/office/officeart/2005/8/layout/orgChart1"/>
    <dgm:cxn modelId="{5A427F9B-94F1-491E-A0EA-F7282C71FCD2}" type="presParOf" srcId="{0C1F54DB-D74E-4FD8-85C7-777B5F88CB1C}" destId="{F36C378D-301E-45E7-A373-A7118082EE7A}" srcOrd="1" destOrd="0" presId="urn:microsoft.com/office/officeart/2005/8/layout/orgChart1"/>
    <dgm:cxn modelId="{0F251EF3-47DA-4019-85BE-D50415804100}" type="presParOf" srcId="{EF717FDB-FA15-4F23-9044-F22592018528}" destId="{C99A5917-6461-4EE4-B6DB-FF21F4A3C01E}" srcOrd="1" destOrd="0" presId="urn:microsoft.com/office/officeart/2005/8/layout/orgChart1"/>
    <dgm:cxn modelId="{1EBCBA41-B3A6-45BF-ADFF-3DA55091F406}" type="presParOf" srcId="{C99A5917-6461-4EE4-B6DB-FF21F4A3C01E}" destId="{74DF0775-610A-4D5B-B546-C0ABCF715840}" srcOrd="0" destOrd="0" presId="urn:microsoft.com/office/officeart/2005/8/layout/orgChart1"/>
    <dgm:cxn modelId="{79B41F11-EF72-4E8B-A6C3-2DB9A3E8AE88}" type="presParOf" srcId="{C99A5917-6461-4EE4-B6DB-FF21F4A3C01E}" destId="{064A8DBA-5118-4CFB-8BC5-1393B63E8819}" srcOrd="1" destOrd="0" presId="urn:microsoft.com/office/officeart/2005/8/layout/orgChart1"/>
    <dgm:cxn modelId="{345A444D-1A06-4C9D-8EFE-313615F697C8}" type="presParOf" srcId="{064A8DBA-5118-4CFB-8BC5-1393B63E8819}" destId="{3B435955-6EA2-4050-817F-C23727FB79DC}" srcOrd="0" destOrd="0" presId="urn:microsoft.com/office/officeart/2005/8/layout/orgChart1"/>
    <dgm:cxn modelId="{00BFEF74-29CA-49AD-A7F7-060B4D16BE9B}" type="presParOf" srcId="{3B435955-6EA2-4050-817F-C23727FB79DC}" destId="{431126E7-0973-4758-BB36-C3BD1B9AB022}" srcOrd="0" destOrd="0" presId="urn:microsoft.com/office/officeart/2005/8/layout/orgChart1"/>
    <dgm:cxn modelId="{CC3A062C-F546-4DEA-9D64-602AEE55629E}" type="presParOf" srcId="{3B435955-6EA2-4050-817F-C23727FB79DC}" destId="{E132B7C4-0B07-4CCD-AF07-A6C2C781DEA6}" srcOrd="1" destOrd="0" presId="urn:microsoft.com/office/officeart/2005/8/layout/orgChart1"/>
    <dgm:cxn modelId="{0A0FBA74-C3E2-4C3B-9FB4-CD3993D154F0}" type="presParOf" srcId="{064A8DBA-5118-4CFB-8BC5-1393B63E8819}" destId="{0D875432-6961-4ED8-A1E6-54C5CE53C084}" srcOrd="1" destOrd="0" presId="urn:microsoft.com/office/officeart/2005/8/layout/orgChart1"/>
    <dgm:cxn modelId="{01555C37-F1BD-4E53-BB3C-227A7B134AB9}" type="presParOf" srcId="{064A8DBA-5118-4CFB-8BC5-1393B63E8819}" destId="{94C77FA4-2955-41C2-BBC6-37A76563EF18}" srcOrd="2" destOrd="0" presId="urn:microsoft.com/office/officeart/2005/8/layout/orgChart1"/>
    <dgm:cxn modelId="{C7E8544A-5613-47DB-B901-6E2715D60B07}" type="presParOf" srcId="{C99A5917-6461-4EE4-B6DB-FF21F4A3C01E}" destId="{FF708527-ABA1-4E40-90EF-E0D4545A8105}" srcOrd="2" destOrd="0" presId="urn:microsoft.com/office/officeart/2005/8/layout/orgChart1"/>
    <dgm:cxn modelId="{17C3C401-7F29-4FD9-8BFF-20685D784928}" type="presParOf" srcId="{C99A5917-6461-4EE4-B6DB-FF21F4A3C01E}" destId="{B2F13D7D-E619-46FE-8FD4-B797F1D41FA9}" srcOrd="3" destOrd="0" presId="urn:microsoft.com/office/officeart/2005/8/layout/orgChart1"/>
    <dgm:cxn modelId="{B86DE185-249D-495C-A61D-788B0754D59C}" type="presParOf" srcId="{B2F13D7D-E619-46FE-8FD4-B797F1D41FA9}" destId="{C92770C1-3A99-472D-9498-495918B848F9}" srcOrd="0" destOrd="0" presId="urn:microsoft.com/office/officeart/2005/8/layout/orgChart1"/>
    <dgm:cxn modelId="{977B1C80-F1BA-49E1-94EE-5DAFEADC6407}" type="presParOf" srcId="{C92770C1-3A99-472D-9498-495918B848F9}" destId="{A96FD5EA-BDE6-4B90-9C97-67D9FE5FF9E8}" srcOrd="0" destOrd="0" presId="urn:microsoft.com/office/officeart/2005/8/layout/orgChart1"/>
    <dgm:cxn modelId="{DCB53F37-41C5-40AD-905A-322752E71675}" type="presParOf" srcId="{C92770C1-3A99-472D-9498-495918B848F9}" destId="{ADED1E54-6E6B-437E-859B-E78992B6F8DF}" srcOrd="1" destOrd="0" presId="urn:microsoft.com/office/officeart/2005/8/layout/orgChart1"/>
    <dgm:cxn modelId="{B3DD198E-B33B-447A-8A67-1DD7AE81E70C}" type="presParOf" srcId="{B2F13D7D-E619-46FE-8FD4-B797F1D41FA9}" destId="{50FB7532-8004-4BEF-AF4F-C3A93E68A0BB}" srcOrd="1" destOrd="0" presId="urn:microsoft.com/office/officeart/2005/8/layout/orgChart1"/>
    <dgm:cxn modelId="{75EA44C4-96B3-489A-BF24-689F00AEFF68}" type="presParOf" srcId="{B2F13D7D-E619-46FE-8FD4-B797F1D41FA9}" destId="{D2A4B20E-BDEB-44BC-87E1-FA7643B8FC71}" srcOrd="2" destOrd="0" presId="urn:microsoft.com/office/officeart/2005/8/layout/orgChart1"/>
    <dgm:cxn modelId="{6D083BA5-F840-4FDE-866E-423412CD5271}" type="presParOf" srcId="{EF717FDB-FA15-4F23-9044-F22592018528}" destId="{A9865D90-A9F4-446E-9074-92509005D231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570C4C7-4B59-4268-8DCE-7E4BF8AB21FA}" type="doc">
      <dgm:prSet loTypeId="urn:microsoft.com/office/officeart/2008/layout/VerticalCurv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ru-RU"/>
        </a:p>
      </dgm:t>
    </dgm:pt>
    <dgm:pt modelId="{86797E25-68E0-481F-AFD9-CC64606E488E}">
      <dgm:prSet phldrT="[Текст]"/>
      <dgm:spPr/>
      <dgm:t>
        <a:bodyPr/>
        <a:lstStyle/>
        <a:p>
          <a:r>
            <a:rPr lang="ru-RU" altLang="ru-RU" dirty="0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Мировоззренческие основы личности</a:t>
          </a:r>
          <a:endParaRPr lang="ru-RU" dirty="0"/>
        </a:p>
      </dgm:t>
    </dgm:pt>
    <dgm:pt modelId="{21E3A674-C6ED-4328-9668-6E24CDD5B35B}" type="parTrans" cxnId="{BAC2E8F6-87C6-436B-AF80-F582B1C16D8C}">
      <dgm:prSet/>
      <dgm:spPr/>
      <dgm:t>
        <a:bodyPr/>
        <a:lstStyle/>
        <a:p>
          <a:endParaRPr lang="ru-RU"/>
        </a:p>
      </dgm:t>
    </dgm:pt>
    <dgm:pt modelId="{EA09872A-29BD-4468-94DE-B0563A7FB06E}" type="sibTrans" cxnId="{BAC2E8F6-87C6-436B-AF80-F582B1C16D8C}">
      <dgm:prSet/>
      <dgm:spPr/>
      <dgm:t>
        <a:bodyPr/>
        <a:lstStyle/>
        <a:p>
          <a:endParaRPr lang="ru-RU"/>
        </a:p>
      </dgm:t>
    </dgm:pt>
    <dgm:pt modelId="{46A4D50A-D3DB-4417-BA23-416B5EA623DC}">
      <dgm:prSet phldrT="[Текст]" phldr="1"/>
      <dgm:spPr/>
      <dgm:t>
        <a:bodyPr/>
        <a:lstStyle/>
        <a:p>
          <a:endParaRPr lang="ru-RU"/>
        </a:p>
      </dgm:t>
    </dgm:pt>
    <dgm:pt modelId="{3F768BE8-2745-40A3-B7C2-13440A94A7F6}" type="parTrans" cxnId="{BA9920AE-92A8-4F0E-8785-675D349D215D}">
      <dgm:prSet/>
      <dgm:spPr/>
      <dgm:t>
        <a:bodyPr/>
        <a:lstStyle/>
        <a:p>
          <a:endParaRPr lang="ru-RU"/>
        </a:p>
      </dgm:t>
    </dgm:pt>
    <dgm:pt modelId="{8E3BD4E7-B812-4B77-A3BD-3F78AE01A406}" type="sibTrans" cxnId="{BA9920AE-92A8-4F0E-8785-675D349D215D}">
      <dgm:prSet/>
      <dgm:spPr/>
      <dgm:t>
        <a:bodyPr/>
        <a:lstStyle/>
        <a:p>
          <a:endParaRPr lang="ru-RU"/>
        </a:p>
      </dgm:t>
    </dgm:pt>
    <dgm:pt modelId="{1C621753-06B4-47F4-B2D4-C00651A64131}">
      <dgm:prSet phldrT="[Текст]" phldr="1"/>
      <dgm:spPr/>
      <dgm:t>
        <a:bodyPr/>
        <a:lstStyle/>
        <a:p>
          <a:endParaRPr lang="ru-RU"/>
        </a:p>
      </dgm:t>
    </dgm:pt>
    <dgm:pt modelId="{CFBE9689-70F3-4FB2-9FCB-572FB48C89CA}" type="parTrans" cxnId="{72CADCB0-326E-4B11-8188-87FE0140FD94}">
      <dgm:prSet/>
      <dgm:spPr/>
      <dgm:t>
        <a:bodyPr/>
        <a:lstStyle/>
        <a:p>
          <a:endParaRPr lang="ru-RU"/>
        </a:p>
      </dgm:t>
    </dgm:pt>
    <dgm:pt modelId="{05237F32-2D0B-49B3-8B0D-A47852C05D96}" type="sibTrans" cxnId="{72CADCB0-326E-4B11-8188-87FE0140FD94}">
      <dgm:prSet/>
      <dgm:spPr/>
      <dgm:t>
        <a:bodyPr/>
        <a:lstStyle/>
        <a:p>
          <a:endParaRPr lang="ru-RU"/>
        </a:p>
      </dgm:t>
    </dgm:pt>
    <dgm:pt modelId="{CABC357D-52D1-4BB0-B31D-23F559747D8E}">
      <dgm:prSet/>
      <dgm:spPr/>
      <dgm:t>
        <a:bodyPr/>
        <a:lstStyle/>
        <a:p>
          <a:r>
            <a:rPr lang="ru-RU" altLang="ru-RU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Гражданственность и патриотизм</a:t>
          </a:r>
          <a:endParaRPr lang="ru-RU" altLang="ru-RU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gm:t>
    </dgm:pt>
    <dgm:pt modelId="{724EE592-F9DF-4289-9963-10508BA67445}" type="parTrans" cxnId="{EA0D6D0A-BBEB-4A31-9D2F-6C28E0AE92DD}">
      <dgm:prSet/>
      <dgm:spPr/>
      <dgm:t>
        <a:bodyPr/>
        <a:lstStyle/>
        <a:p>
          <a:endParaRPr lang="ru-RU"/>
        </a:p>
      </dgm:t>
    </dgm:pt>
    <dgm:pt modelId="{BF9C0BBF-E2E9-4AAD-8881-8ED3CCF6E366}" type="sibTrans" cxnId="{EA0D6D0A-BBEB-4A31-9D2F-6C28E0AE92DD}">
      <dgm:prSet/>
      <dgm:spPr/>
      <dgm:t>
        <a:bodyPr/>
        <a:lstStyle/>
        <a:p>
          <a:endParaRPr lang="ru-RU"/>
        </a:p>
      </dgm:t>
    </dgm:pt>
    <dgm:pt modelId="{94BB1FF4-0E9D-48D2-8B34-524517C26793}">
      <dgm:prSet/>
      <dgm:spPr/>
      <dgm:t>
        <a:bodyPr/>
        <a:lstStyle/>
        <a:p>
          <a:r>
            <a:rPr lang="ru-RU" altLang="ru-RU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Коллективизм</a:t>
          </a:r>
          <a:endParaRPr lang="ru-RU" altLang="ru-RU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gm:t>
    </dgm:pt>
    <dgm:pt modelId="{DCF85F87-99B4-4FD1-B6E2-8DCB630E94F2}" type="parTrans" cxnId="{16342B87-F633-4953-87D6-FE82D87CA165}">
      <dgm:prSet/>
      <dgm:spPr/>
      <dgm:t>
        <a:bodyPr/>
        <a:lstStyle/>
        <a:p>
          <a:endParaRPr lang="ru-RU"/>
        </a:p>
      </dgm:t>
    </dgm:pt>
    <dgm:pt modelId="{CB225CA9-7A7A-4E2D-80CF-CA4A31E8999A}" type="sibTrans" cxnId="{16342B87-F633-4953-87D6-FE82D87CA165}">
      <dgm:prSet/>
      <dgm:spPr/>
      <dgm:t>
        <a:bodyPr/>
        <a:lstStyle/>
        <a:p>
          <a:endParaRPr lang="ru-RU"/>
        </a:p>
      </dgm:t>
    </dgm:pt>
    <dgm:pt modelId="{F96CCAE6-F136-4A7F-87B7-629C24D7D57C}">
      <dgm:prSet/>
      <dgm:spPr/>
      <dgm:t>
        <a:bodyPr/>
        <a:lstStyle/>
        <a:p>
          <a:r>
            <a:rPr lang="ru-RU" altLang="ru-RU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Трудолюбие</a:t>
          </a:r>
          <a:endParaRPr lang="ru-RU" altLang="ru-RU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gm:t>
    </dgm:pt>
    <dgm:pt modelId="{1F745DAF-F8DC-4415-AEEB-9BDD1A7032EF}" type="parTrans" cxnId="{13BACCCE-D58F-4FD8-A0D7-48A14CFB4E8E}">
      <dgm:prSet/>
      <dgm:spPr/>
      <dgm:t>
        <a:bodyPr/>
        <a:lstStyle/>
        <a:p>
          <a:endParaRPr lang="ru-RU"/>
        </a:p>
      </dgm:t>
    </dgm:pt>
    <dgm:pt modelId="{689B3260-600A-4F15-A560-B1123B02A1FE}" type="sibTrans" cxnId="{13BACCCE-D58F-4FD8-A0D7-48A14CFB4E8E}">
      <dgm:prSet/>
      <dgm:spPr/>
      <dgm:t>
        <a:bodyPr/>
        <a:lstStyle/>
        <a:p>
          <a:endParaRPr lang="ru-RU"/>
        </a:p>
      </dgm:t>
    </dgm:pt>
    <dgm:pt modelId="{AD9EF8A2-A35D-455B-97B2-1B468697CA29}">
      <dgm:prSet/>
      <dgm:spPr/>
      <dgm:t>
        <a:bodyPr/>
        <a:lstStyle/>
        <a:p>
          <a:r>
            <a:rPr lang="ru-RU" altLang="ru-RU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Нравственность</a:t>
          </a:r>
          <a:endParaRPr lang="ru-RU" altLang="ru-RU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gm:t>
    </dgm:pt>
    <dgm:pt modelId="{E54BE225-D553-460C-91BF-EC569E0514CE}" type="parTrans" cxnId="{B75BA882-9A1C-4F56-982C-B488AFBB012D}">
      <dgm:prSet/>
      <dgm:spPr/>
      <dgm:t>
        <a:bodyPr/>
        <a:lstStyle/>
        <a:p>
          <a:endParaRPr lang="ru-RU"/>
        </a:p>
      </dgm:t>
    </dgm:pt>
    <dgm:pt modelId="{6FF1900E-97FA-408D-AEA6-B05D31AB009F}" type="sibTrans" cxnId="{B75BA882-9A1C-4F56-982C-B488AFBB012D}">
      <dgm:prSet/>
      <dgm:spPr/>
      <dgm:t>
        <a:bodyPr/>
        <a:lstStyle/>
        <a:p>
          <a:endParaRPr lang="ru-RU"/>
        </a:p>
      </dgm:t>
    </dgm:pt>
    <dgm:pt modelId="{8C741C88-14EE-4F8F-B861-5B22D8A8BAD0}">
      <dgm:prSet/>
      <dgm:spPr/>
      <dgm:t>
        <a:bodyPr/>
        <a:lstStyle/>
        <a:p>
          <a:r>
            <a:rPr lang="ru-RU" altLang="ru-RU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Ценности здорового образа жизни</a:t>
          </a:r>
          <a:endParaRPr lang="ru-RU" altLang="ru-RU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gm:t>
    </dgm:pt>
    <dgm:pt modelId="{AE1AC0F2-F738-4247-8BD0-54A06ECD2DAD}" type="parTrans" cxnId="{86686C87-D09B-477B-874A-50A47E40118C}">
      <dgm:prSet/>
      <dgm:spPr/>
      <dgm:t>
        <a:bodyPr/>
        <a:lstStyle/>
        <a:p>
          <a:endParaRPr lang="ru-RU"/>
        </a:p>
      </dgm:t>
    </dgm:pt>
    <dgm:pt modelId="{949CFE98-0DDA-40E7-A4F7-FB0577A23E48}" type="sibTrans" cxnId="{86686C87-D09B-477B-874A-50A47E40118C}">
      <dgm:prSet/>
      <dgm:spPr/>
      <dgm:t>
        <a:bodyPr/>
        <a:lstStyle/>
        <a:p>
          <a:endParaRPr lang="ru-RU"/>
        </a:p>
      </dgm:t>
    </dgm:pt>
    <dgm:pt modelId="{146B7204-E7B6-4E40-B6DC-BE0D91A36AF0}">
      <dgm:prSet/>
      <dgm:spPr/>
      <dgm:t>
        <a:bodyPr/>
        <a:lstStyle/>
        <a:p>
          <a:r>
            <a:rPr lang="ru-RU" altLang="ru-RU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Психологическая культура</a:t>
          </a:r>
          <a:endParaRPr lang="ru-RU" altLang="ru-RU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gm:t>
    </dgm:pt>
    <dgm:pt modelId="{3951E3BB-59EF-4BE6-849A-04DECCF09C8F}" type="parTrans" cxnId="{17FA2F20-E3DA-42D8-B32E-32A64C8880CD}">
      <dgm:prSet/>
      <dgm:spPr/>
      <dgm:t>
        <a:bodyPr/>
        <a:lstStyle/>
        <a:p>
          <a:endParaRPr lang="ru-RU"/>
        </a:p>
      </dgm:t>
    </dgm:pt>
    <dgm:pt modelId="{0974894F-4DAB-469C-9917-62DC188B567F}" type="sibTrans" cxnId="{17FA2F20-E3DA-42D8-B32E-32A64C8880CD}">
      <dgm:prSet/>
      <dgm:spPr/>
      <dgm:t>
        <a:bodyPr/>
        <a:lstStyle/>
        <a:p>
          <a:endParaRPr lang="ru-RU"/>
        </a:p>
      </dgm:t>
    </dgm:pt>
    <dgm:pt modelId="{B28EEDE6-1173-45F8-BEFB-C5AD478F7216}" type="pres">
      <dgm:prSet presAssocID="{6570C4C7-4B59-4268-8DCE-7E4BF8AB21FA}" presName="Name0" presStyleCnt="0">
        <dgm:presLayoutVars>
          <dgm:chMax val="7"/>
          <dgm:chPref val="7"/>
          <dgm:dir/>
        </dgm:presLayoutVars>
      </dgm:prSet>
      <dgm:spPr/>
    </dgm:pt>
    <dgm:pt modelId="{90AB212A-7D81-4A51-9BCC-38500B51FB59}" type="pres">
      <dgm:prSet presAssocID="{6570C4C7-4B59-4268-8DCE-7E4BF8AB21FA}" presName="Name1" presStyleCnt="0"/>
      <dgm:spPr/>
    </dgm:pt>
    <dgm:pt modelId="{BB807664-FBEE-43A2-84F3-265EBF7402C8}" type="pres">
      <dgm:prSet presAssocID="{6570C4C7-4B59-4268-8DCE-7E4BF8AB21FA}" presName="cycle" presStyleCnt="0"/>
      <dgm:spPr/>
    </dgm:pt>
    <dgm:pt modelId="{6042F16A-117E-42F3-8D84-B2E2D598DBAA}" type="pres">
      <dgm:prSet presAssocID="{6570C4C7-4B59-4268-8DCE-7E4BF8AB21FA}" presName="srcNode" presStyleLbl="node1" presStyleIdx="0" presStyleCnt="7"/>
      <dgm:spPr/>
    </dgm:pt>
    <dgm:pt modelId="{9BA17A0B-84D0-4BB1-83B6-6B0E8C6F6E9F}" type="pres">
      <dgm:prSet presAssocID="{6570C4C7-4B59-4268-8DCE-7E4BF8AB21FA}" presName="conn" presStyleLbl="parChTrans1D2" presStyleIdx="0" presStyleCnt="1"/>
      <dgm:spPr/>
    </dgm:pt>
    <dgm:pt modelId="{952BB68E-4383-4B9B-8CD9-7C98D9333DEA}" type="pres">
      <dgm:prSet presAssocID="{6570C4C7-4B59-4268-8DCE-7E4BF8AB21FA}" presName="extraNode" presStyleLbl="node1" presStyleIdx="0" presStyleCnt="7"/>
      <dgm:spPr/>
    </dgm:pt>
    <dgm:pt modelId="{785F77B0-9B76-4179-A1F2-98CAA95F5808}" type="pres">
      <dgm:prSet presAssocID="{6570C4C7-4B59-4268-8DCE-7E4BF8AB21FA}" presName="dstNode" presStyleLbl="node1" presStyleIdx="0" presStyleCnt="7"/>
      <dgm:spPr/>
    </dgm:pt>
    <dgm:pt modelId="{310D4713-3628-4D6E-BAAA-4EC33E0C27FE}" type="pres">
      <dgm:prSet presAssocID="{86797E25-68E0-481F-AFD9-CC64606E488E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41CBA83-80B0-47D6-8503-64597B788E05}" type="pres">
      <dgm:prSet presAssocID="{86797E25-68E0-481F-AFD9-CC64606E488E}" presName="accent_1" presStyleCnt="0"/>
      <dgm:spPr/>
    </dgm:pt>
    <dgm:pt modelId="{9C7706EE-0C2A-4210-9EDB-495E228EAB7B}" type="pres">
      <dgm:prSet presAssocID="{86797E25-68E0-481F-AFD9-CC64606E488E}" presName="accentRepeatNode" presStyleLbl="solidFgAcc1" presStyleIdx="0" presStyleCnt="7"/>
      <dgm:spPr/>
    </dgm:pt>
    <dgm:pt modelId="{EF381732-6F28-4913-8786-2ABC4BA6020B}" type="pres">
      <dgm:prSet presAssocID="{CABC357D-52D1-4BB0-B31D-23F559747D8E}" presName="text_2" presStyleLbl="node1" presStyleIdx="1" presStyleCnt="7">
        <dgm:presLayoutVars>
          <dgm:bulletEnabled val="1"/>
        </dgm:presLayoutVars>
      </dgm:prSet>
      <dgm:spPr/>
    </dgm:pt>
    <dgm:pt modelId="{6BB8F673-750F-437C-8D3D-028F90B81565}" type="pres">
      <dgm:prSet presAssocID="{CABC357D-52D1-4BB0-B31D-23F559747D8E}" presName="accent_2" presStyleCnt="0"/>
      <dgm:spPr/>
    </dgm:pt>
    <dgm:pt modelId="{ADD3449B-7A0D-4CB3-96DD-435E4D759842}" type="pres">
      <dgm:prSet presAssocID="{CABC357D-52D1-4BB0-B31D-23F559747D8E}" presName="accentRepeatNode" presStyleLbl="solidFgAcc1" presStyleIdx="1" presStyleCnt="7"/>
      <dgm:spPr/>
    </dgm:pt>
    <dgm:pt modelId="{52C261E2-3966-4359-9C1F-C542DAF542FC}" type="pres">
      <dgm:prSet presAssocID="{94BB1FF4-0E9D-48D2-8B34-524517C26793}" presName="text_3" presStyleLbl="node1" presStyleIdx="2" presStyleCnt="7">
        <dgm:presLayoutVars>
          <dgm:bulletEnabled val="1"/>
        </dgm:presLayoutVars>
      </dgm:prSet>
      <dgm:spPr/>
    </dgm:pt>
    <dgm:pt modelId="{DB3D8407-CE53-49CE-8A18-67AF821B7F39}" type="pres">
      <dgm:prSet presAssocID="{94BB1FF4-0E9D-48D2-8B34-524517C26793}" presName="accent_3" presStyleCnt="0"/>
      <dgm:spPr/>
    </dgm:pt>
    <dgm:pt modelId="{C96EF9DB-2D0C-4752-99D6-8C458C7BB2F8}" type="pres">
      <dgm:prSet presAssocID="{94BB1FF4-0E9D-48D2-8B34-524517C26793}" presName="accentRepeatNode" presStyleLbl="solidFgAcc1" presStyleIdx="2" presStyleCnt="7"/>
      <dgm:spPr/>
    </dgm:pt>
    <dgm:pt modelId="{16202792-0B58-48B9-B549-67E306D72D71}" type="pres">
      <dgm:prSet presAssocID="{F96CCAE6-F136-4A7F-87B7-629C24D7D57C}" presName="text_4" presStyleLbl="node1" presStyleIdx="3" presStyleCnt="7">
        <dgm:presLayoutVars>
          <dgm:bulletEnabled val="1"/>
        </dgm:presLayoutVars>
      </dgm:prSet>
      <dgm:spPr/>
    </dgm:pt>
    <dgm:pt modelId="{DF5296A2-CB8E-405D-817E-A8ED8651FC6C}" type="pres">
      <dgm:prSet presAssocID="{F96CCAE6-F136-4A7F-87B7-629C24D7D57C}" presName="accent_4" presStyleCnt="0"/>
      <dgm:spPr/>
    </dgm:pt>
    <dgm:pt modelId="{055C042E-8473-41FA-99BF-964EF6B14378}" type="pres">
      <dgm:prSet presAssocID="{F96CCAE6-F136-4A7F-87B7-629C24D7D57C}" presName="accentRepeatNode" presStyleLbl="solidFgAcc1" presStyleIdx="3" presStyleCnt="7"/>
      <dgm:spPr/>
    </dgm:pt>
    <dgm:pt modelId="{39D180EF-04BB-4905-91E2-4A31AE4ABE8D}" type="pres">
      <dgm:prSet presAssocID="{AD9EF8A2-A35D-455B-97B2-1B468697CA29}" presName="text_5" presStyleLbl="node1" presStyleIdx="4" presStyleCnt="7">
        <dgm:presLayoutVars>
          <dgm:bulletEnabled val="1"/>
        </dgm:presLayoutVars>
      </dgm:prSet>
      <dgm:spPr/>
    </dgm:pt>
    <dgm:pt modelId="{067D7F06-0E5D-4FF8-B1AF-42F6317030BF}" type="pres">
      <dgm:prSet presAssocID="{AD9EF8A2-A35D-455B-97B2-1B468697CA29}" presName="accent_5" presStyleCnt="0"/>
      <dgm:spPr/>
    </dgm:pt>
    <dgm:pt modelId="{461955EC-5561-46D3-A8CD-C8070536A158}" type="pres">
      <dgm:prSet presAssocID="{AD9EF8A2-A35D-455B-97B2-1B468697CA29}" presName="accentRepeatNode" presStyleLbl="solidFgAcc1" presStyleIdx="4" presStyleCnt="7"/>
      <dgm:spPr/>
    </dgm:pt>
    <dgm:pt modelId="{95FFB08E-E3A9-4314-9F6A-6D900590F58F}" type="pres">
      <dgm:prSet presAssocID="{8C741C88-14EE-4F8F-B861-5B22D8A8BAD0}" presName="text_6" presStyleLbl="node1" presStyleIdx="5" presStyleCnt="7">
        <dgm:presLayoutVars>
          <dgm:bulletEnabled val="1"/>
        </dgm:presLayoutVars>
      </dgm:prSet>
      <dgm:spPr/>
    </dgm:pt>
    <dgm:pt modelId="{91D237DE-C442-4516-986B-09107FBCF20C}" type="pres">
      <dgm:prSet presAssocID="{8C741C88-14EE-4F8F-B861-5B22D8A8BAD0}" presName="accent_6" presStyleCnt="0"/>
      <dgm:spPr/>
    </dgm:pt>
    <dgm:pt modelId="{4CC34F69-5E7C-4B37-AD3B-B9B6DE8923E3}" type="pres">
      <dgm:prSet presAssocID="{8C741C88-14EE-4F8F-B861-5B22D8A8BAD0}" presName="accentRepeatNode" presStyleLbl="solidFgAcc1" presStyleIdx="5" presStyleCnt="7"/>
      <dgm:spPr/>
    </dgm:pt>
    <dgm:pt modelId="{CC44A290-1172-4B5D-A45E-7A71022C7EA3}" type="pres">
      <dgm:prSet presAssocID="{146B7204-E7B6-4E40-B6DC-BE0D91A36AF0}" presName="text_7" presStyleLbl="node1" presStyleIdx="6" presStyleCnt="7">
        <dgm:presLayoutVars>
          <dgm:bulletEnabled val="1"/>
        </dgm:presLayoutVars>
      </dgm:prSet>
      <dgm:spPr/>
    </dgm:pt>
    <dgm:pt modelId="{21E772CE-804F-4E92-A49C-554DD875E363}" type="pres">
      <dgm:prSet presAssocID="{146B7204-E7B6-4E40-B6DC-BE0D91A36AF0}" presName="accent_7" presStyleCnt="0"/>
      <dgm:spPr/>
    </dgm:pt>
    <dgm:pt modelId="{2B81B232-8BBB-49F3-97C9-CEBF9F2E0284}" type="pres">
      <dgm:prSet presAssocID="{146B7204-E7B6-4E40-B6DC-BE0D91A36AF0}" presName="accentRepeatNode" presStyleLbl="solidFgAcc1" presStyleIdx="6" presStyleCnt="7"/>
      <dgm:spPr/>
    </dgm:pt>
  </dgm:ptLst>
  <dgm:cxnLst>
    <dgm:cxn modelId="{D82FE8D9-7810-4AD4-8F32-65EC26244EE2}" type="presOf" srcId="{8C741C88-14EE-4F8F-B861-5B22D8A8BAD0}" destId="{95FFB08E-E3A9-4314-9F6A-6D900590F58F}" srcOrd="0" destOrd="0" presId="urn:microsoft.com/office/officeart/2008/layout/VerticalCurvedList"/>
    <dgm:cxn modelId="{EFD19C25-D391-4E80-A385-2B005714744C}" type="presOf" srcId="{F96CCAE6-F136-4A7F-87B7-629C24D7D57C}" destId="{16202792-0B58-48B9-B549-67E306D72D71}" srcOrd="0" destOrd="0" presId="urn:microsoft.com/office/officeart/2008/layout/VerticalCurvedList"/>
    <dgm:cxn modelId="{BAC2E8F6-87C6-436B-AF80-F582B1C16D8C}" srcId="{6570C4C7-4B59-4268-8DCE-7E4BF8AB21FA}" destId="{86797E25-68E0-481F-AFD9-CC64606E488E}" srcOrd="0" destOrd="0" parTransId="{21E3A674-C6ED-4328-9668-6E24CDD5B35B}" sibTransId="{EA09872A-29BD-4468-94DE-B0563A7FB06E}"/>
    <dgm:cxn modelId="{16342B87-F633-4953-87D6-FE82D87CA165}" srcId="{6570C4C7-4B59-4268-8DCE-7E4BF8AB21FA}" destId="{94BB1FF4-0E9D-48D2-8B34-524517C26793}" srcOrd="2" destOrd="0" parTransId="{DCF85F87-99B4-4FD1-B6E2-8DCB630E94F2}" sibTransId="{CB225CA9-7A7A-4E2D-80CF-CA4A31E8999A}"/>
    <dgm:cxn modelId="{ADAF8ACA-DFFE-469A-A46E-12F404542BF3}" type="presOf" srcId="{CABC357D-52D1-4BB0-B31D-23F559747D8E}" destId="{EF381732-6F28-4913-8786-2ABC4BA6020B}" srcOrd="0" destOrd="0" presId="urn:microsoft.com/office/officeart/2008/layout/VerticalCurvedList"/>
    <dgm:cxn modelId="{3A56EF64-2F73-4E95-85E8-C62F7FEC0667}" type="presOf" srcId="{EA09872A-29BD-4468-94DE-B0563A7FB06E}" destId="{9BA17A0B-84D0-4BB1-83B6-6B0E8C6F6E9F}" srcOrd="0" destOrd="0" presId="urn:microsoft.com/office/officeart/2008/layout/VerticalCurvedList"/>
    <dgm:cxn modelId="{86686C87-D09B-477B-874A-50A47E40118C}" srcId="{6570C4C7-4B59-4268-8DCE-7E4BF8AB21FA}" destId="{8C741C88-14EE-4F8F-B861-5B22D8A8BAD0}" srcOrd="5" destOrd="0" parTransId="{AE1AC0F2-F738-4247-8BD0-54A06ECD2DAD}" sibTransId="{949CFE98-0DDA-40E7-A4F7-FB0577A23E48}"/>
    <dgm:cxn modelId="{BA9920AE-92A8-4F0E-8785-675D349D215D}" srcId="{6570C4C7-4B59-4268-8DCE-7E4BF8AB21FA}" destId="{46A4D50A-D3DB-4417-BA23-416B5EA623DC}" srcOrd="7" destOrd="0" parTransId="{3F768BE8-2745-40A3-B7C2-13440A94A7F6}" sibTransId="{8E3BD4E7-B812-4B77-A3BD-3F78AE01A406}"/>
    <dgm:cxn modelId="{17FA2F20-E3DA-42D8-B32E-32A64C8880CD}" srcId="{6570C4C7-4B59-4268-8DCE-7E4BF8AB21FA}" destId="{146B7204-E7B6-4E40-B6DC-BE0D91A36AF0}" srcOrd="6" destOrd="0" parTransId="{3951E3BB-59EF-4BE6-849A-04DECCF09C8F}" sibTransId="{0974894F-4DAB-469C-9917-62DC188B567F}"/>
    <dgm:cxn modelId="{72CADCB0-326E-4B11-8188-87FE0140FD94}" srcId="{6570C4C7-4B59-4268-8DCE-7E4BF8AB21FA}" destId="{1C621753-06B4-47F4-B2D4-C00651A64131}" srcOrd="8" destOrd="0" parTransId="{CFBE9689-70F3-4FB2-9FCB-572FB48C89CA}" sibTransId="{05237F32-2D0B-49B3-8B0D-A47852C05D96}"/>
    <dgm:cxn modelId="{F8B3BD85-E186-4814-8A51-4128C2D1A9F4}" type="presOf" srcId="{6570C4C7-4B59-4268-8DCE-7E4BF8AB21FA}" destId="{B28EEDE6-1173-45F8-BEFB-C5AD478F7216}" srcOrd="0" destOrd="0" presId="urn:microsoft.com/office/officeart/2008/layout/VerticalCurvedList"/>
    <dgm:cxn modelId="{C599D47A-2F6A-4C94-A8E1-47B4A8B4322C}" type="presOf" srcId="{AD9EF8A2-A35D-455B-97B2-1B468697CA29}" destId="{39D180EF-04BB-4905-91E2-4A31AE4ABE8D}" srcOrd="0" destOrd="0" presId="urn:microsoft.com/office/officeart/2008/layout/VerticalCurvedList"/>
    <dgm:cxn modelId="{32D3F40C-89A9-49E2-9C30-56AD715026FB}" type="presOf" srcId="{94BB1FF4-0E9D-48D2-8B34-524517C26793}" destId="{52C261E2-3966-4359-9C1F-C542DAF542FC}" srcOrd="0" destOrd="0" presId="urn:microsoft.com/office/officeart/2008/layout/VerticalCurvedList"/>
    <dgm:cxn modelId="{267082E9-4838-4E9F-B263-ACC4A0A9C8EE}" type="presOf" srcId="{146B7204-E7B6-4E40-B6DC-BE0D91A36AF0}" destId="{CC44A290-1172-4B5D-A45E-7A71022C7EA3}" srcOrd="0" destOrd="0" presId="urn:microsoft.com/office/officeart/2008/layout/VerticalCurvedList"/>
    <dgm:cxn modelId="{01694A7D-0835-454D-AECA-3F40081F9892}" type="presOf" srcId="{86797E25-68E0-481F-AFD9-CC64606E488E}" destId="{310D4713-3628-4D6E-BAAA-4EC33E0C27FE}" srcOrd="0" destOrd="0" presId="urn:microsoft.com/office/officeart/2008/layout/VerticalCurvedList"/>
    <dgm:cxn modelId="{13BACCCE-D58F-4FD8-A0D7-48A14CFB4E8E}" srcId="{6570C4C7-4B59-4268-8DCE-7E4BF8AB21FA}" destId="{F96CCAE6-F136-4A7F-87B7-629C24D7D57C}" srcOrd="3" destOrd="0" parTransId="{1F745DAF-F8DC-4415-AEEB-9BDD1A7032EF}" sibTransId="{689B3260-600A-4F15-A560-B1123B02A1FE}"/>
    <dgm:cxn modelId="{EA0D6D0A-BBEB-4A31-9D2F-6C28E0AE92DD}" srcId="{6570C4C7-4B59-4268-8DCE-7E4BF8AB21FA}" destId="{CABC357D-52D1-4BB0-B31D-23F559747D8E}" srcOrd="1" destOrd="0" parTransId="{724EE592-F9DF-4289-9963-10508BA67445}" sibTransId="{BF9C0BBF-E2E9-4AAD-8881-8ED3CCF6E366}"/>
    <dgm:cxn modelId="{B75BA882-9A1C-4F56-982C-B488AFBB012D}" srcId="{6570C4C7-4B59-4268-8DCE-7E4BF8AB21FA}" destId="{AD9EF8A2-A35D-455B-97B2-1B468697CA29}" srcOrd="4" destOrd="0" parTransId="{E54BE225-D553-460C-91BF-EC569E0514CE}" sibTransId="{6FF1900E-97FA-408D-AEA6-B05D31AB009F}"/>
    <dgm:cxn modelId="{23550B12-5A39-4786-BB03-840568791FAE}" type="presParOf" srcId="{B28EEDE6-1173-45F8-BEFB-C5AD478F7216}" destId="{90AB212A-7D81-4A51-9BCC-38500B51FB59}" srcOrd="0" destOrd="0" presId="urn:microsoft.com/office/officeart/2008/layout/VerticalCurvedList"/>
    <dgm:cxn modelId="{703DF3EF-602D-49DD-A18A-334A8DAC7B6B}" type="presParOf" srcId="{90AB212A-7D81-4A51-9BCC-38500B51FB59}" destId="{BB807664-FBEE-43A2-84F3-265EBF7402C8}" srcOrd="0" destOrd="0" presId="urn:microsoft.com/office/officeart/2008/layout/VerticalCurvedList"/>
    <dgm:cxn modelId="{2D48D27B-E20F-4D7E-960C-1B0F0C50257A}" type="presParOf" srcId="{BB807664-FBEE-43A2-84F3-265EBF7402C8}" destId="{6042F16A-117E-42F3-8D84-B2E2D598DBAA}" srcOrd="0" destOrd="0" presId="urn:microsoft.com/office/officeart/2008/layout/VerticalCurvedList"/>
    <dgm:cxn modelId="{CBE83992-3F75-405C-B668-4914463E7B09}" type="presParOf" srcId="{BB807664-FBEE-43A2-84F3-265EBF7402C8}" destId="{9BA17A0B-84D0-4BB1-83B6-6B0E8C6F6E9F}" srcOrd="1" destOrd="0" presId="urn:microsoft.com/office/officeart/2008/layout/VerticalCurvedList"/>
    <dgm:cxn modelId="{59C12E34-F7F3-4FFF-8B9F-F4940926C0CE}" type="presParOf" srcId="{BB807664-FBEE-43A2-84F3-265EBF7402C8}" destId="{952BB68E-4383-4B9B-8CD9-7C98D9333DEA}" srcOrd="2" destOrd="0" presId="urn:microsoft.com/office/officeart/2008/layout/VerticalCurvedList"/>
    <dgm:cxn modelId="{CB6B9650-0561-439D-8FB0-7365C58FD1FD}" type="presParOf" srcId="{BB807664-FBEE-43A2-84F3-265EBF7402C8}" destId="{785F77B0-9B76-4179-A1F2-98CAA95F5808}" srcOrd="3" destOrd="0" presId="urn:microsoft.com/office/officeart/2008/layout/VerticalCurvedList"/>
    <dgm:cxn modelId="{3F8A5297-F34F-4CA3-9B1F-E488B0387A02}" type="presParOf" srcId="{90AB212A-7D81-4A51-9BCC-38500B51FB59}" destId="{310D4713-3628-4D6E-BAAA-4EC33E0C27FE}" srcOrd="1" destOrd="0" presId="urn:microsoft.com/office/officeart/2008/layout/VerticalCurvedList"/>
    <dgm:cxn modelId="{CF821C66-605D-4D4D-9991-A8B084FFF992}" type="presParOf" srcId="{90AB212A-7D81-4A51-9BCC-38500B51FB59}" destId="{E41CBA83-80B0-47D6-8503-64597B788E05}" srcOrd="2" destOrd="0" presId="urn:microsoft.com/office/officeart/2008/layout/VerticalCurvedList"/>
    <dgm:cxn modelId="{2AA7BBFB-98BE-4E3C-BCDF-E47135742EF0}" type="presParOf" srcId="{E41CBA83-80B0-47D6-8503-64597B788E05}" destId="{9C7706EE-0C2A-4210-9EDB-495E228EAB7B}" srcOrd="0" destOrd="0" presId="urn:microsoft.com/office/officeart/2008/layout/VerticalCurvedList"/>
    <dgm:cxn modelId="{3AD007B9-A2AB-4CD5-9EE6-6428C1D4D396}" type="presParOf" srcId="{90AB212A-7D81-4A51-9BCC-38500B51FB59}" destId="{EF381732-6F28-4913-8786-2ABC4BA6020B}" srcOrd="3" destOrd="0" presId="urn:microsoft.com/office/officeart/2008/layout/VerticalCurvedList"/>
    <dgm:cxn modelId="{C3E4C830-1C57-440B-BAB2-F2C92D0B24B3}" type="presParOf" srcId="{90AB212A-7D81-4A51-9BCC-38500B51FB59}" destId="{6BB8F673-750F-437C-8D3D-028F90B81565}" srcOrd="4" destOrd="0" presId="urn:microsoft.com/office/officeart/2008/layout/VerticalCurvedList"/>
    <dgm:cxn modelId="{3A3A89FA-1310-430A-95E2-F828376B209F}" type="presParOf" srcId="{6BB8F673-750F-437C-8D3D-028F90B81565}" destId="{ADD3449B-7A0D-4CB3-96DD-435E4D759842}" srcOrd="0" destOrd="0" presId="urn:microsoft.com/office/officeart/2008/layout/VerticalCurvedList"/>
    <dgm:cxn modelId="{DEDC2352-099F-4F74-B46E-1A8FF0EF9AE3}" type="presParOf" srcId="{90AB212A-7D81-4A51-9BCC-38500B51FB59}" destId="{52C261E2-3966-4359-9C1F-C542DAF542FC}" srcOrd="5" destOrd="0" presId="urn:microsoft.com/office/officeart/2008/layout/VerticalCurvedList"/>
    <dgm:cxn modelId="{B7990EBE-711E-4F60-A0A3-40E4A6CAA9FB}" type="presParOf" srcId="{90AB212A-7D81-4A51-9BCC-38500B51FB59}" destId="{DB3D8407-CE53-49CE-8A18-67AF821B7F39}" srcOrd="6" destOrd="0" presId="urn:microsoft.com/office/officeart/2008/layout/VerticalCurvedList"/>
    <dgm:cxn modelId="{EBFE4D39-0419-4614-B3F3-61F835CA257C}" type="presParOf" srcId="{DB3D8407-CE53-49CE-8A18-67AF821B7F39}" destId="{C96EF9DB-2D0C-4752-99D6-8C458C7BB2F8}" srcOrd="0" destOrd="0" presId="urn:microsoft.com/office/officeart/2008/layout/VerticalCurvedList"/>
    <dgm:cxn modelId="{B5305ED7-83E2-4A96-A2F2-00B27144FFA6}" type="presParOf" srcId="{90AB212A-7D81-4A51-9BCC-38500B51FB59}" destId="{16202792-0B58-48B9-B549-67E306D72D71}" srcOrd="7" destOrd="0" presId="urn:microsoft.com/office/officeart/2008/layout/VerticalCurvedList"/>
    <dgm:cxn modelId="{C0C5B1B4-2F30-43A4-A740-FCBCC9589624}" type="presParOf" srcId="{90AB212A-7D81-4A51-9BCC-38500B51FB59}" destId="{DF5296A2-CB8E-405D-817E-A8ED8651FC6C}" srcOrd="8" destOrd="0" presId="urn:microsoft.com/office/officeart/2008/layout/VerticalCurvedList"/>
    <dgm:cxn modelId="{99A52DF2-C7C7-466C-A8CC-F5946559FD02}" type="presParOf" srcId="{DF5296A2-CB8E-405D-817E-A8ED8651FC6C}" destId="{055C042E-8473-41FA-99BF-964EF6B14378}" srcOrd="0" destOrd="0" presId="urn:microsoft.com/office/officeart/2008/layout/VerticalCurvedList"/>
    <dgm:cxn modelId="{10B21DF1-0B61-4DD4-B845-101B8781B91E}" type="presParOf" srcId="{90AB212A-7D81-4A51-9BCC-38500B51FB59}" destId="{39D180EF-04BB-4905-91E2-4A31AE4ABE8D}" srcOrd="9" destOrd="0" presId="urn:microsoft.com/office/officeart/2008/layout/VerticalCurvedList"/>
    <dgm:cxn modelId="{01870B2E-5700-4ACB-A7E0-19C2B27B2F86}" type="presParOf" srcId="{90AB212A-7D81-4A51-9BCC-38500B51FB59}" destId="{067D7F06-0E5D-4FF8-B1AF-42F6317030BF}" srcOrd="10" destOrd="0" presId="urn:microsoft.com/office/officeart/2008/layout/VerticalCurvedList"/>
    <dgm:cxn modelId="{2C914B2F-D57F-44CF-813E-6DB91476CA19}" type="presParOf" srcId="{067D7F06-0E5D-4FF8-B1AF-42F6317030BF}" destId="{461955EC-5561-46D3-A8CD-C8070536A158}" srcOrd="0" destOrd="0" presId="urn:microsoft.com/office/officeart/2008/layout/VerticalCurvedList"/>
    <dgm:cxn modelId="{F52BC9A9-FF1D-494D-A217-5449D395A503}" type="presParOf" srcId="{90AB212A-7D81-4A51-9BCC-38500B51FB59}" destId="{95FFB08E-E3A9-4314-9F6A-6D900590F58F}" srcOrd="11" destOrd="0" presId="urn:microsoft.com/office/officeart/2008/layout/VerticalCurvedList"/>
    <dgm:cxn modelId="{F694A874-8E61-4C74-9A51-DB38AF5E7F41}" type="presParOf" srcId="{90AB212A-7D81-4A51-9BCC-38500B51FB59}" destId="{91D237DE-C442-4516-986B-09107FBCF20C}" srcOrd="12" destOrd="0" presId="urn:microsoft.com/office/officeart/2008/layout/VerticalCurvedList"/>
    <dgm:cxn modelId="{EC8ED3BE-0AC8-40A6-B9FF-21C68BDD8D3E}" type="presParOf" srcId="{91D237DE-C442-4516-986B-09107FBCF20C}" destId="{4CC34F69-5E7C-4B37-AD3B-B9B6DE8923E3}" srcOrd="0" destOrd="0" presId="urn:microsoft.com/office/officeart/2008/layout/VerticalCurvedList"/>
    <dgm:cxn modelId="{2F897DFB-0219-4A27-9EA4-54830B757108}" type="presParOf" srcId="{90AB212A-7D81-4A51-9BCC-38500B51FB59}" destId="{CC44A290-1172-4B5D-A45E-7A71022C7EA3}" srcOrd="13" destOrd="0" presId="urn:microsoft.com/office/officeart/2008/layout/VerticalCurvedList"/>
    <dgm:cxn modelId="{CF2136ED-5DB6-4727-87D8-34B764CD1EF0}" type="presParOf" srcId="{90AB212A-7D81-4A51-9BCC-38500B51FB59}" destId="{21E772CE-804F-4E92-A49C-554DD875E363}" srcOrd="14" destOrd="0" presId="urn:microsoft.com/office/officeart/2008/layout/VerticalCurvedList"/>
    <dgm:cxn modelId="{E0FED038-77D1-4CFF-AD92-E0206D016FAB}" type="presParOf" srcId="{21E772CE-804F-4E92-A49C-554DD875E363}" destId="{2B81B232-8BBB-49F3-97C9-CEBF9F2E028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69BF53C-54EE-4BF1-A880-FD7CB416F73E}" type="doc">
      <dgm:prSet loTypeId="urn:microsoft.com/office/officeart/2008/layout/VerticalCurv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ru-RU"/>
        </a:p>
      </dgm:t>
    </dgm:pt>
    <dgm:pt modelId="{6AA27FD3-9A6E-4B81-85B1-058855FA031B}">
      <dgm:prSet phldrT="[Текст]"/>
      <dgm:spPr/>
      <dgm:t>
        <a:bodyPr/>
        <a:lstStyle/>
        <a:p>
          <a:r>
            <a:rPr lang="ru-RU" altLang="ru-RU" b="1" smtClean="0">
              <a:latin typeface="+mj-lt"/>
            </a:rPr>
            <a:t>Педагогическое целеполагание</a:t>
          </a:r>
          <a:endParaRPr lang="ru-RU" dirty="0"/>
        </a:p>
      </dgm:t>
    </dgm:pt>
    <dgm:pt modelId="{BA50597C-A1D9-46B2-8325-CE1D0C698EEF}" type="parTrans" cxnId="{94DEC2C0-A007-4FD6-AC6E-EDBE14AA8933}">
      <dgm:prSet/>
      <dgm:spPr/>
      <dgm:t>
        <a:bodyPr/>
        <a:lstStyle/>
        <a:p>
          <a:endParaRPr lang="ru-RU"/>
        </a:p>
      </dgm:t>
    </dgm:pt>
    <dgm:pt modelId="{352F95D1-F5D5-43B8-90F2-16279D10D013}" type="sibTrans" cxnId="{94DEC2C0-A007-4FD6-AC6E-EDBE14AA8933}">
      <dgm:prSet/>
      <dgm:spPr/>
      <dgm:t>
        <a:bodyPr/>
        <a:lstStyle/>
        <a:p>
          <a:endParaRPr lang="ru-RU"/>
        </a:p>
      </dgm:t>
    </dgm:pt>
    <dgm:pt modelId="{D61A11A0-AB67-4ECF-86C2-6CCC31EB62F3}">
      <dgm:prSet/>
      <dgm:spPr/>
      <dgm:t>
        <a:bodyPr/>
        <a:lstStyle/>
        <a:p>
          <a:r>
            <a:rPr lang="ru-RU" altLang="ru-RU" b="1" smtClean="0">
              <a:latin typeface="+mj-lt"/>
            </a:rPr>
            <a:t>Научно-методическое обеспечение сопровождения воспитательной работы</a:t>
          </a:r>
          <a:endParaRPr lang="ru-RU" altLang="ru-RU" b="1" dirty="0">
            <a:latin typeface="+mj-lt"/>
          </a:endParaRPr>
        </a:p>
      </dgm:t>
    </dgm:pt>
    <dgm:pt modelId="{DFDA6927-896C-4EC4-AD9C-158D0A339DB9}" type="parTrans" cxnId="{02601908-CADA-4E2E-B83C-F76FB5A118B0}">
      <dgm:prSet/>
      <dgm:spPr/>
      <dgm:t>
        <a:bodyPr/>
        <a:lstStyle/>
        <a:p>
          <a:endParaRPr lang="ru-RU"/>
        </a:p>
      </dgm:t>
    </dgm:pt>
    <dgm:pt modelId="{F351BFC4-CEAD-4D3C-81D7-F74EDD791FFE}" type="sibTrans" cxnId="{02601908-CADA-4E2E-B83C-F76FB5A118B0}">
      <dgm:prSet/>
      <dgm:spPr/>
      <dgm:t>
        <a:bodyPr/>
        <a:lstStyle/>
        <a:p>
          <a:endParaRPr lang="ru-RU"/>
        </a:p>
      </dgm:t>
    </dgm:pt>
    <dgm:pt modelId="{D055AF0B-685A-49B3-8AE6-5CE1258E1F8C}">
      <dgm:prSet/>
      <dgm:spPr/>
      <dgm:t>
        <a:bodyPr/>
        <a:lstStyle/>
        <a:p>
          <a:r>
            <a:rPr lang="ru-RU" altLang="ru-RU" b="1" smtClean="0">
              <a:latin typeface="+mj-lt"/>
            </a:rPr>
            <a:t>Инновационные подходы в организации сопровождения воспитательной работы</a:t>
          </a:r>
          <a:endParaRPr lang="ru-RU" altLang="ru-RU" b="1" dirty="0">
            <a:latin typeface="+mj-lt"/>
          </a:endParaRPr>
        </a:p>
      </dgm:t>
    </dgm:pt>
    <dgm:pt modelId="{DF2B83FF-38E2-4A2B-971E-F34BABEC90CD}" type="parTrans" cxnId="{07010A07-B1F9-47BE-A202-F061739C8300}">
      <dgm:prSet/>
      <dgm:spPr/>
      <dgm:t>
        <a:bodyPr/>
        <a:lstStyle/>
        <a:p>
          <a:endParaRPr lang="ru-RU"/>
        </a:p>
      </dgm:t>
    </dgm:pt>
    <dgm:pt modelId="{CA9800EB-E59F-46DA-99B8-73D60C29FA95}" type="sibTrans" cxnId="{07010A07-B1F9-47BE-A202-F061739C8300}">
      <dgm:prSet/>
      <dgm:spPr/>
      <dgm:t>
        <a:bodyPr/>
        <a:lstStyle/>
        <a:p>
          <a:endParaRPr lang="ru-RU"/>
        </a:p>
      </dgm:t>
    </dgm:pt>
    <dgm:pt modelId="{51938605-A9D9-4131-A75E-0CADB486642A}">
      <dgm:prSet/>
      <dgm:spPr/>
      <dgm:t>
        <a:bodyPr/>
        <a:lstStyle/>
        <a:p>
          <a:r>
            <a:rPr lang="ru-RU" altLang="ru-RU" b="1" smtClean="0">
              <a:latin typeface="+mj-lt"/>
            </a:rPr>
            <a:t>Взаимодействие участников процесса воспитания</a:t>
          </a:r>
          <a:endParaRPr lang="ru-RU" altLang="ru-RU" b="1" dirty="0">
            <a:latin typeface="+mj-lt"/>
          </a:endParaRPr>
        </a:p>
      </dgm:t>
    </dgm:pt>
    <dgm:pt modelId="{F980D597-8157-493B-9C8C-76C1F8DB7655}" type="parTrans" cxnId="{C8E6C09E-2BDE-48EB-8912-422BAC77CE0B}">
      <dgm:prSet/>
      <dgm:spPr/>
      <dgm:t>
        <a:bodyPr/>
        <a:lstStyle/>
        <a:p>
          <a:endParaRPr lang="ru-RU"/>
        </a:p>
      </dgm:t>
    </dgm:pt>
    <dgm:pt modelId="{1234B56A-8ECD-4A6A-A61F-764C1595553E}" type="sibTrans" cxnId="{C8E6C09E-2BDE-48EB-8912-422BAC77CE0B}">
      <dgm:prSet/>
      <dgm:spPr/>
      <dgm:t>
        <a:bodyPr/>
        <a:lstStyle/>
        <a:p>
          <a:endParaRPr lang="ru-RU"/>
        </a:p>
      </dgm:t>
    </dgm:pt>
    <dgm:pt modelId="{DCA26160-C4AD-4C1D-81BB-A7F3AC4590D5}">
      <dgm:prSet/>
      <dgm:spPr/>
      <dgm:t>
        <a:bodyPr/>
        <a:lstStyle/>
        <a:p>
          <a:r>
            <a:rPr lang="ru-RU" altLang="ru-RU" b="1" smtClean="0">
              <a:latin typeface="+mj-lt"/>
            </a:rPr>
            <a:t>Формы и методы управления воспитанием </a:t>
          </a:r>
          <a:endParaRPr lang="ru-RU" altLang="ru-RU" b="1" dirty="0">
            <a:latin typeface="+mj-lt"/>
          </a:endParaRPr>
        </a:p>
      </dgm:t>
    </dgm:pt>
    <dgm:pt modelId="{A50A12E1-688A-4950-BCF3-0574CE49292D}" type="parTrans" cxnId="{0AC73EDE-B60D-4D1F-A7D3-76ADD888CE74}">
      <dgm:prSet/>
      <dgm:spPr/>
      <dgm:t>
        <a:bodyPr/>
        <a:lstStyle/>
        <a:p>
          <a:endParaRPr lang="ru-RU"/>
        </a:p>
      </dgm:t>
    </dgm:pt>
    <dgm:pt modelId="{80D8DC55-A9B2-4074-8C7C-4823AE5B63E2}" type="sibTrans" cxnId="{0AC73EDE-B60D-4D1F-A7D3-76ADD888CE74}">
      <dgm:prSet/>
      <dgm:spPr/>
      <dgm:t>
        <a:bodyPr/>
        <a:lstStyle/>
        <a:p>
          <a:endParaRPr lang="ru-RU"/>
        </a:p>
      </dgm:t>
    </dgm:pt>
    <dgm:pt modelId="{8B8B3B6E-386A-42B4-BC20-100BC1D08011}">
      <dgm:prSet/>
      <dgm:spPr/>
      <dgm:t>
        <a:bodyPr/>
        <a:lstStyle/>
        <a:p>
          <a:r>
            <a:rPr lang="ru-RU" altLang="ru-RU" b="1" smtClean="0">
              <a:latin typeface="+mj-lt"/>
            </a:rPr>
            <a:t>Информационное обеспечение воспитания</a:t>
          </a:r>
          <a:endParaRPr lang="ru-RU" altLang="ru-RU" b="1" dirty="0">
            <a:latin typeface="+mj-lt"/>
          </a:endParaRPr>
        </a:p>
      </dgm:t>
    </dgm:pt>
    <dgm:pt modelId="{3FF61CCC-6DF9-46E5-B8F1-28B123FAD41F}" type="parTrans" cxnId="{952DE261-4CE2-4145-8C5C-AD04D8F82E56}">
      <dgm:prSet/>
      <dgm:spPr/>
      <dgm:t>
        <a:bodyPr/>
        <a:lstStyle/>
        <a:p>
          <a:endParaRPr lang="ru-RU"/>
        </a:p>
      </dgm:t>
    </dgm:pt>
    <dgm:pt modelId="{52D69934-5370-4254-B026-E95ABEA91F00}" type="sibTrans" cxnId="{952DE261-4CE2-4145-8C5C-AD04D8F82E56}">
      <dgm:prSet/>
      <dgm:spPr/>
      <dgm:t>
        <a:bodyPr/>
        <a:lstStyle/>
        <a:p>
          <a:endParaRPr lang="ru-RU"/>
        </a:p>
      </dgm:t>
    </dgm:pt>
    <dgm:pt modelId="{FEBD338C-A6E5-410C-BD83-6503AC3B7156}">
      <dgm:prSet/>
      <dgm:spPr/>
      <dgm:t>
        <a:bodyPr/>
        <a:lstStyle/>
        <a:p>
          <a:r>
            <a:rPr lang="ru-RU" altLang="ru-RU" b="1" smtClean="0">
              <a:latin typeface="+mj-lt"/>
            </a:rPr>
            <a:t>Мониторинг воспитательной работы </a:t>
          </a:r>
          <a:endParaRPr lang="ru-RU" altLang="ru-RU" b="1" dirty="0">
            <a:latin typeface="+mj-lt"/>
          </a:endParaRPr>
        </a:p>
      </dgm:t>
    </dgm:pt>
    <dgm:pt modelId="{9C5DCED2-3ACD-40B3-9B69-9FD7BBA9B0C4}" type="parTrans" cxnId="{F833CD85-98D2-43E9-8B50-D2DA5FB00552}">
      <dgm:prSet/>
      <dgm:spPr/>
      <dgm:t>
        <a:bodyPr/>
        <a:lstStyle/>
        <a:p>
          <a:endParaRPr lang="ru-RU"/>
        </a:p>
      </dgm:t>
    </dgm:pt>
    <dgm:pt modelId="{6EC0FAF8-D1F9-4BC4-95D3-974EF0EAD1AE}" type="sibTrans" cxnId="{F833CD85-98D2-43E9-8B50-D2DA5FB00552}">
      <dgm:prSet/>
      <dgm:spPr/>
      <dgm:t>
        <a:bodyPr/>
        <a:lstStyle/>
        <a:p>
          <a:endParaRPr lang="ru-RU"/>
        </a:p>
      </dgm:t>
    </dgm:pt>
    <dgm:pt modelId="{158326E0-616B-4A57-9094-F58C22BD0581}" type="pres">
      <dgm:prSet presAssocID="{169BF53C-54EE-4BF1-A880-FD7CB416F73E}" presName="Name0" presStyleCnt="0">
        <dgm:presLayoutVars>
          <dgm:chMax val="7"/>
          <dgm:chPref val="7"/>
          <dgm:dir/>
        </dgm:presLayoutVars>
      </dgm:prSet>
      <dgm:spPr/>
    </dgm:pt>
    <dgm:pt modelId="{940B3CB1-542F-4E62-99F5-6F86145C2B14}" type="pres">
      <dgm:prSet presAssocID="{169BF53C-54EE-4BF1-A880-FD7CB416F73E}" presName="Name1" presStyleCnt="0"/>
      <dgm:spPr/>
    </dgm:pt>
    <dgm:pt modelId="{DBFDD1AF-ADB5-4331-B2FE-DB8DFECBCA0F}" type="pres">
      <dgm:prSet presAssocID="{169BF53C-54EE-4BF1-A880-FD7CB416F73E}" presName="cycle" presStyleCnt="0"/>
      <dgm:spPr/>
    </dgm:pt>
    <dgm:pt modelId="{670F4BF9-A17F-42C8-9C58-6EFBED85A3D3}" type="pres">
      <dgm:prSet presAssocID="{169BF53C-54EE-4BF1-A880-FD7CB416F73E}" presName="srcNode" presStyleLbl="node1" presStyleIdx="0" presStyleCnt="7"/>
      <dgm:spPr/>
    </dgm:pt>
    <dgm:pt modelId="{51E68B38-4249-49F4-9A28-F96BF89B4695}" type="pres">
      <dgm:prSet presAssocID="{169BF53C-54EE-4BF1-A880-FD7CB416F73E}" presName="conn" presStyleLbl="parChTrans1D2" presStyleIdx="0" presStyleCnt="1"/>
      <dgm:spPr/>
    </dgm:pt>
    <dgm:pt modelId="{1810BD69-F1B7-4DB8-8D3F-D4FC92FA701F}" type="pres">
      <dgm:prSet presAssocID="{169BF53C-54EE-4BF1-A880-FD7CB416F73E}" presName="extraNode" presStyleLbl="node1" presStyleIdx="0" presStyleCnt="7"/>
      <dgm:spPr/>
    </dgm:pt>
    <dgm:pt modelId="{CBE3B7F4-4CDA-434F-AC0B-AFAB82748384}" type="pres">
      <dgm:prSet presAssocID="{169BF53C-54EE-4BF1-A880-FD7CB416F73E}" presName="dstNode" presStyleLbl="node1" presStyleIdx="0" presStyleCnt="7"/>
      <dgm:spPr/>
    </dgm:pt>
    <dgm:pt modelId="{2D21DAE8-9286-487F-B48B-0CCCF9932082}" type="pres">
      <dgm:prSet presAssocID="{6AA27FD3-9A6E-4B81-85B1-058855FA031B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15D83C1-FD59-47BA-A139-F0287C1924EF}" type="pres">
      <dgm:prSet presAssocID="{6AA27FD3-9A6E-4B81-85B1-058855FA031B}" presName="accent_1" presStyleCnt="0"/>
      <dgm:spPr/>
    </dgm:pt>
    <dgm:pt modelId="{D7657730-437A-45A6-A9A4-FC344DF22C96}" type="pres">
      <dgm:prSet presAssocID="{6AA27FD3-9A6E-4B81-85B1-058855FA031B}" presName="accentRepeatNode" presStyleLbl="solidFgAcc1" presStyleIdx="0" presStyleCnt="7"/>
      <dgm:spPr/>
    </dgm:pt>
    <dgm:pt modelId="{150B51A3-D1AB-4AF2-9FD9-1F91A5B64D09}" type="pres">
      <dgm:prSet presAssocID="{D61A11A0-AB67-4ECF-86C2-6CCC31EB62F3}" presName="text_2" presStyleLbl="node1" presStyleIdx="1" presStyleCnt="7">
        <dgm:presLayoutVars>
          <dgm:bulletEnabled val="1"/>
        </dgm:presLayoutVars>
      </dgm:prSet>
      <dgm:spPr/>
    </dgm:pt>
    <dgm:pt modelId="{1A3A5031-B71F-4BD2-8C5C-5BC9316A4C7D}" type="pres">
      <dgm:prSet presAssocID="{D61A11A0-AB67-4ECF-86C2-6CCC31EB62F3}" presName="accent_2" presStyleCnt="0"/>
      <dgm:spPr/>
    </dgm:pt>
    <dgm:pt modelId="{24BC104F-0F2C-455A-BC54-88F9AB6A56F3}" type="pres">
      <dgm:prSet presAssocID="{D61A11A0-AB67-4ECF-86C2-6CCC31EB62F3}" presName="accentRepeatNode" presStyleLbl="solidFgAcc1" presStyleIdx="1" presStyleCnt="7"/>
      <dgm:spPr/>
    </dgm:pt>
    <dgm:pt modelId="{B667D0D1-4F4A-4AF6-A97D-3E36A22C1094}" type="pres">
      <dgm:prSet presAssocID="{D055AF0B-685A-49B3-8AE6-5CE1258E1F8C}" presName="text_3" presStyleLbl="node1" presStyleIdx="2" presStyleCnt="7">
        <dgm:presLayoutVars>
          <dgm:bulletEnabled val="1"/>
        </dgm:presLayoutVars>
      </dgm:prSet>
      <dgm:spPr/>
    </dgm:pt>
    <dgm:pt modelId="{449AC894-875D-49A5-862E-D32A3146D88B}" type="pres">
      <dgm:prSet presAssocID="{D055AF0B-685A-49B3-8AE6-5CE1258E1F8C}" presName="accent_3" presStyleCnt="0"/>
      <dgm:spPr/>
    </dgm:pt>
    <dgm:pt modelId="{B22A560E-13D8-42A4-8FB6-A5858F0F6003}" type="pres">
      <dgm:prSet presAssocID="{D055AF0B-685A-49B3-8AE6-5CE1258E1F8C}" presName="accentRepeatNode" presStyleLbl="solidFgAcc1" presStyleIdx="2" presStyleCnt="7"/>
      <dgm:spPr/>
    </dgm:pt>
    <dgm:pt modelId="{A1B873BA-8B14-4699-A61A-0DA471883D22}" type="pres">
      <dgm:prSet presAssocID="{51938605-A9D9-4131-A75E-0CADB486642A}" presName="text_4" presStyleLbl="node1" presStyleIdx="3" presStyleCnt="7">
        <dgm:presLayoutVars>
          <dgm:bulletEnabled val="1"/>
        </dgm:presLayoutVars>
      </dgm:prSet>
      <dgm:spPr/>
    </dgm:pt>
    <dgm:pt modelId="{59E0AD8B-7860-453E-8982-3C735F8E2F58}" type="pres">
      <dgm:prSet presAssocID="{51938605-A9D9-4131-A75E-0CADB486642A}" presName="accent_4" presStyleCnt="0"/>
      <dgm:spPr/>
    </dgm:pt>
    <dgm:pt modelId="{B5333CDE-8835-4BAF-A7B0-45235EFE9B40}" type="pres">
      <dgm:prSet presAssocID="{51938605-A9D9-4131-A75E-0CADB486642A}" presName="accentRepeatNode" presStyleLbl="solidFgAcc1" presStyleIdx="3" presStyleCnt="7"/>
      <dgm:spPr/>
    </dgm:pt>
    <dgm:pt modelId="{3733ACAD-2703-44B0-8200-548814B2F768}" type="pres">
      <dgm:prSet presAssocID="{DCA26160-C4AD-4C1D-81BB-A7F3AC4590D5}" presName="text_5" presStyleLbl="node1" presStyleIdx="4" presStyleCnt="7">
        <dgm:presLayoutVars>
          <dgm:bulletEnabled val="1"/>
        </dgm:presLayoutVars>
      </dgm:prSet>
      <dgm:spPr/>
    </dgm:pt>
    <dgm:pt modelId="{4662C1E2-92C4-4995-934E-4EDC9B76EEEC}" type="pres">
      <dgm:prSet presAssocID="{DCA26160-C4AD-4C1D-81BB-A7F3AC4590D5}" presName="accent_5" presStyleCnt="0"/>
      <dgm:spPr/>
    </dgm:pt>
    <dgm:pt modelId="{E646B183-5048-4DD8-A87D-22DD0A0AE33D}" type="pres">
      <dgm:prSet presAssocID="{DCA26160-C4AD-4C1D-81BB-A7F3AC4590D5}" presName="accentRepeatNode" presStyleLbl="solidFgAcc1" presStyleIdx="4" presStyleCnt="7"/>
      <dgm:spPr/>
    </dgm:pt>
    <dgm:pt modelId="{05164260-4D3E-4595-B455-28E725395AAD}" type="pres">
      <dgm:prSet presAssocID="{8B8B3B6E-386A-42B4-BC20-100BC1D08011}" presName="text_6" presStyleLbl="node1" presStyleIdx="5" presStyleCnt="7">
        <dgm:presLayoutVars>
          <dgm:bulletEnabled val="1"/>
        </dgm:presLayoutVars>
      </dgm:prSet>
      <dgm:spPr/>
    </dgm:pt>
    <dgm:pt modelId="{6C3AEED4-805B-4716-9E12-6861253AA3D3}" type="pres">
      <dgm:prSet presAssocID="{8B8B3B6E-386A-42B4-BC20-100BC1D08011}" presName="accent_6" presStyleCnt="0"/>
      <dgm:spPr/>
    </dgm:pt>
    <dgm:pt modelId="{171BF620-0C5E-4728-B984-118D76BCA77E}" type="pres">
      <dgm:prSet presAssocID="{8B8B3B6E-386A-42B4-BC20-100BC1D08011}" presName="accentRepeatNode" presStyleLbl="solidFgAcc1" presStyleIdx="5" presStyleCnt="7"/>
      <dgm:spPr/>
    </dgm:pt>
    <dgm:pt modelId="{3A9922DD-15D2-4F4F-8E1D-5A7C0491A5EF}" type="pres">
      <dgm:prSet presAssocID="{FEBD338C-A6E5-410C-BD83-6503AC3B7156}" presName="text_7" presStyleLbl="node1" presStyleIdx="6" presStyleCnt="7">
        <dgm:presLayoutVars>
          <dgm:bulletEnabled val="1"/>
        </dgm:presLayoutVars>
      </dgm:prSet>
      <dgm:spPr/>
    </dgm:pt>
    <dgm:pt modelId="{611C0707-8980-4302-ADD4-8CCA4AFB48D9}" type="pres">
      <dgm:prSet presAssocID="{FEBD338C-A6E5-410C-BD83-6503AC3B7156}" presName="accent_7" presStyleCnt="0"/>
      <dgm:spPr/>
    </dgm:pt>
    <dgm:pt modelId="{F6BA6B30-DF3C-4792-937B-6E8F5A988CDC}" type="pres">
      <dgm:prSet presAssocID="{FEBD338C-A6E5-410C-BD83-6503AC3B7156}" presName="accentRepeatNode" presStyleLbl="solidFgAcc1" presStyleIdx="6" presStyleCnt="7"/>
      <dgm:spPr/>
    </dgm:pt>
  </dgm:ptLst>
  <dgm:cxnLst>
    <dgm:cxn modelId="{FC129BBC-2AC0-4433-9B74-8AFDA8879BE7}" type="presOf" srcId="{DCA26160-C4AD-4C1D-81BB-A7F3AC4590D5}" destId="{3733ACAD-2703-44B0-8200-548814B2F768}" srcOrd="0" destOrd="0" presId="urn:microsoft.com/office/officeart/2008/layout/VerticalCurvedList"/>
    <dgm:cxn modelId="{0AC73EDE-B60D-4D1F-A7D3-76ADD888CE74}" srcId="{169BF53C-54EE-4BF1-A880-FD7CB416F73E}" destId="{DCA26160-C4AD-4C1D-81BB-A7F3AC4590D5}" srcOrd="4" destOrd="0" parTransId="{A50A12E1-688A-4950-BCF3-0574CE49292D}" sibTransId="{80D8DC55-A9B2-4074-8C7C-4823AE5B63E2}"/>
    <dgm:cxn modelId="{95050252-D1E6-4071-84CB-4D6C9A27F533}" type="presOf" srcId="{51938605-A9D9-4131-A75E-0CADB486642A}" destId="{A1B873BA-8B14-4699-A61A-0DA471883D22}" srcOrd="0" destOrd="0" presId="urn:microsoft.com/office/officeart/2008/layout/VerticalCurvedList"/>
    <dgm:cxn modelId="{0313EC55-CFD2-44AE-B3AF-2F73E194F1CC}" type="presOf" srcId="{D055AF0B-685A-49B3-8AE6-5CE1258E1F8C}" destId="{B667D0D1-4F4A-4AF6-A97D-3E36A22C1094}" srcOrd="0" destOrd="0" presId="urn:microsoft.com/office/officeart/2008/layout/VerticalCurvedList"/>
    <dgm:cxn modelId="{377BEC64-EFFB-490A-BA4A-390709A7DEC9}" type="presOf" srcId="{FEBD338C-A6E5-410C-BD83-6503AC3B7156}" destId="{3A9922DD-15D2-4F4F-8E1D-5A7C0491A5EF}" srcOrd="0" destOrd="0" presId="urn:microsoft.com/office/officeart/2008/layout/VerticalCurvedList"/>
    <dgm:cxn modelId="{94DEC2C0-A007-4FD6-AC6E-EDBE14AA8933}" srcId="{169BF53C-54EE-4BF1-A880-FD7CB416F73E}" destId="{6AA27FD3-9A6E-4B81-85B1-058855FA031B}" srcOrd="0" destOrd="0" parTransId="{BA50597C-A1D9-46B2-8325-CE1D0C698EEF}" sibTransId="{352F95D1-F5D5-43B8-90F2-16279D10D013}"/>
    <dgm:cxn modelId="{C8E6C09E-2BDE-48EB-8912-422BAC77CE0B}" srcId="{169BF53C-54EE-4BF1-A880-FD7CB416F73E}" destId="{51938605-A9D9-4131-A75E-0CADB486642A}" srcOrd="3" destOrd="0" parTransId="{F980D597-8157-493B-9C8C-76C1F8DB7655}" sibTransId="{1234B56A-8ECD-4A6A-A61F-764C1595553E}"/>
    <dgm:cxn modelId="{92A6FB60-64FB-491D-B366-0F292494D918}" type="presOf" srcId="{352F95D1-F5D5-43B8-90F2-16279D10D013}" destId="{51E68B38-4249-49F4-9A28-F96BF89B4695}" srcOrd="0" destOrd="0" presId="urn:microsoft.com/office/officeart/2008/layout/VerticalCurvedList"/>
    <dgm:cxn modelId="{230654D3-B87E-4467-AC7A-758283A6121F}" type="presOf" srcId="{169BF53C-54EE-4BF1-A880-FD7CB416F73E}" destId="{158326E0-616B-4A57-9094-F58C22BD0581}" srcOrd="0" destOrd="0" presId="urn:microsoft.com/office/officeart/2008/layout/VerticalCurvedList"/>
    <dgm:cxn modelId="{F833CD85-98D2-43E9-8B50-D2DA5FB00552}" srcId="{169BF53C-54EE-4BF1-A880-FD7CB416F73E}" destId="{FEBD338C-A6E5-410C-BD83-6503AC3B7156}" srcOrd="6" destOrd="0" parTransId="{9C5DCED2-3ACD-40B3-9B69-9FD7BBA9B0C4}" sibTransId="{6EC0FAF8-D1F9-4BC4-95D3-974EF0EAD1AE}"/>
    <dgm:cxn modelId="{952DE261-4CE2-4145-8C5C-AD04D8F82E56}" srcId="{169BF53C-54EE-4BF1-A880-FD7CB416F73E}" destId="{8B8B3B6E-386A-42B4-BC20-100BC1D08011}" srcOrd="5" destOrd="0" parTransId="{3FF61CCC-6DF9-46E5-B8F1-28B123FAD41F}" sibTransId="{52D69934-5370-4254-B026-E95ABEA91F00}"/>
    <dgm:cxn modelId="{64139C3F-D97C-4998-98A8-1AD1493CAC30}" type="presOf" srcId="{8B8B3B6E-386A-42B4-BC20-100BC1D08011}" destId="{05164260-4D3E-4595-B455-28E725395AAD}" srcOrd="0" destOrd="0" presId="urn:microsoft.com/office/officeart/2008/layout/VerticalCurvedList"/>
    <dgm:cxn modelId="{3B28FC60-3220-4CCC-A0C9-7956CF86053E}" type="presOf" srcId="{6AA27FD3-9A6E-4B81-85B1-058855FA031B}" destId="{2D21DAE8-9286-487F-B48B-0CCCF9932082}" srcOrd="0" destOrd="0" presId="urn:microsoft.com/office/officeart/2008/layout/VerticalCurvedList"/>
    <dgm:cxn modelId="{07010A07-B1F9-47BE-A202-F061739C8300}" srcId="{169BF53C-54EE-4BF1-A880-FD7CB416F73E}" destId="{D055AF0B-685A-49B3-8AE6-5CE1258E1F8C}" srcOrd="2" destOrd="0" parTransId="{DF2B83FF-38E2-4A2B-971E-F34BABEC90CD}" sibTransId="{CA9800EB-E59F-46DA-99B8-73D60C29FA95}"/>
    <dgm:cxn modelId="{02601908-CADA-4E2E-B83C-F76FB5A118B0}" srcId="{169BF53C-54EE-4BF1-A880-FD7CB416F73E}" destId="{D61A11A0-AB67-4ECF-86C2-6CCC31EB62F3}" srcOrd="1" destOrd="0" parTransId="{DFDA6927-896C-4EC4-AD9C-158D0A339DB9}" sibTransId="{F351BFC4-CEAD-4D3C-81D7-F74EDD791FFE}"/>
    <dgm:cxn modelId="{E3660D60-D7EA-48EE-83BC-8DB995BD10F2}" type="presOf" srcId="{D61A11A0-AB67-4ECF-86C2-6CCC31EB62F3}" destId="{150B51A3-D1AB-4AF2-9FD9-1F91A5B64D09}" srcOrd="0" destOrd="0" presId="urn:microsoft.com/office/officeart/2008/layout/VerticalCurvedList"/>
    <dgm:cxn modelId="{78F6897B-1DFB-48E3-9C4E-073CB4AB2317}" type="presParOf" srcId="{158326E0-616B-4A57-9094-F58C22BD0581}" destId="{940B3CB1-542F-4E62-99F5-6F86145C2B14}" srcOrd="0" destOrd="0" presId="urn:microsoft.com/office/officeart/2008/layout/VerticalCurvedList"/>
    <dgm:cxn modelId="{00605C81-ABA3-420A-AC2B-EF15F920EC58}" type="presParOf" srcId="{940B3CB1-542F-4E62-99F5-6F86145C2B14}" destId="{DBFDD1AF-ADB5-4331-B2FE-DB8DFECBCA0F}" srcOrd="0" destOrd="0" presId="urn:microsoft.com/office/officeart/2008/layout/VerticalCurvedList"/>
    <dgm:cxn modelId="{7B784AEE-4EA3-49DD-92A2-A3CE497B9C03}" type="presParOf" srcId="{DBFDD1AF-ADB5-4331-B2FE-DB8DFECBCA0F}" destId="{670F4BF9-A17F-42C8-9C58-6EFBED85A3D3}" srcOrd="0" destOrd="0" presId="urn:microsoft.com/office/officeart/2008/layout/VerticalCurvedList"/>
    <dgm:cxn modelId="{1598B4AC-A358-4C52-BD3E-54733D24951E}" type="presParOf" srcId="{DBFDD1AF-ADB5-4331-B2FE-DB8DFECBCA0F}" destId="{51E68B38-4249-49F4-9A28-F96BF89B4695}" srcOrd="1" destOrd="0" presId="urn:microsoft.com/office/officeart/2008/layout/VerticalCurvedList"/>
    <dgm:cxn modelId="{3312917A-56A3-42F4-9AF5-3A407FBFC302}" type="presParOf" srcId="{DBFDD1AF-ADB5-4331-B2FE-DB8DFECBCA0F}" destId="{1810BD69-F1B7-4DB8-8D3F-D4FC92FA701F}" srcOrd="2" destOrd="0" presId="urn:microsoft.com/office/officeart/2008/layout/VerticalCurvedList"/>
    <dgm:cxn modelId="{663EC79E-6269-4E18-B80C-C59547015606}" type="presParOf" srcId="{DBFDD1AF-ADB5-4331-B2FE-DB8DFECBCA0F}" destId="{CBE3B7F4-4CDA-434F-AC0B-AFAB82748384}" srcOrd="3" destOrd="0" presId="urn:microsoft.com/office/officeart/2008/layout/VerticalCurvedList"/>
    <dgm:cxn modelId="{CA6C3B2A-110D-4D0E-8D56-848FDB63FF50}" type="presParOf" srcId="{940B3CB1-542F-4E62-99F5-6F86145C2B14}" destId="{2D21DAE8-9286-487F-B48B-0CCCF9932082}" srcOrd="1" destOrd="0" presId="urn:microsoft.com/office/officeart/2008/layout/VerticalCurvedList"/>
    <dgm:cxn modelId="{1A62FD20-5036-4015-B283-4560519EE406}" type="presParOf" srcId="{940B3CB1-542F-4E62-99F5-6F86145C2B14}" destId="{515D83C1-FD59-47BA-A139-F0287C1924EF}" srcOrd="2" destOrd="0" presId="urn:microsoft.com/office/officeart/2008/layout/VerticalCurvedList"/>
    <dgm:cxn modelId="{8A389F22-B05B-4FBF-AE19-7CD51A9600F9}" type="presParOf" srcId="{515D83C1-FD59-47BA-A139-F0287C1924EF}" destId="{D7657730-437A-45A6-A9A4-FC344DF22C96}" srcOrd="0" destOrd="0" presId="urn:microsoft.com/office/officeart/2008/layout/VerticalCurvedList"/>
    <dgm:cxn modelId="{C8FDFD8F-AAD4-498D-B354-DEC9A001EFCE}" type="presParOf" srcId="{940B3CB1-542F-4E62-99F5-6F86145C2B14}" destId="{150B51A3-D1AB-4AF2-9FD9-1F91A5B64D09}" srcOrd="3" destOrd="0" presId="urn:microsoft.com/office/officeart/2008/layout/VerticalCurvedList"/>
    <dgm:cxn modelId="{D0E0BE38-6680-4D4A-A5E0-15481DCAEAFE}" type="presParOf" srcId="{940B3CB1-542F-4E62-99F5-6F86145C2B14}" destId="{1A3A5031-B71F-4BD2-8C5C-5BC9316A4C7D}" srcOrd="4" destOrd="0" presId="urn:microsoft.com/office/officeart/2008/layout/VerticalCurvedList"/>
    <dgm:cxn modelId="{D23B9EAF-BA2E-4BC7-A391-260E3A25A0A4}" type="presParOf" srcId="{1A3A5031-B71F-4BD2-8C5C-5BC9316A4C7D}" destId="{24BC104F-0F2C-455A-BC54-88F9AB6A56F3}" srcOrd="0" destOrd="0" presId="urn:microsoft.com/office/officeart/2008/layout/VerticalCurvedList"/>
    <dgm:cxn modelId="{A043473B-2FA6-48A1-A0C1-0E7283B85B2D}" type="presParOf" srcId="{940B3CB1-542F-4E62-99F5-6F86145C2B14}" destId="{B667D0D1-4F4A-4AF6-A97D-3E36A22C1094}" srcOrd="5" destOrd="0" presId="urn:microsoft.com/office/officeart/2008/layout/VerticalCurvedList"/>
    <dgm:cxn modelId="{5935FD7F-42FB-4C64-A116-F3B1031A9F56}" type="presParOf" srcId="{940B3CB1-542F-4E62-99F5-6F86145C2B14}" destId="{449AC894-875D-49A5-862E-D32A3146D88B}" srcOrd="6" destOrd="0" presId="urn:microsoft.com/office/officeart/2008/layout/VerticalCurvedList"/>
    <dgm:cxn modelId="{24FA7078-3629-4705-ADA7-83F82657DA01}" type="presParOf" srcId="{449AC894-875D-49A5-862E-D32A3146D88B}" destId="{B22A560E-13D8-42A4-8FB6-A5858F0F6003}" srcOrd="0" destOrd="0" presId="urn:microsoft.com/office/officeart/2008/layout/VerticalCurvedList"/>
    <dgm:cxn modelId="{52FA2B9C-0984-4453-BB78-81A4E59BD3CC}" type="presParOf" srcId="{940B3CB1-542F-4E62-99F5-6F86145C2B14}" destId="{A1B873BA-8B14-4699-A61A-0DA471883D22}" srcOrd="7" destOrd="0" presId="urn:microsoft.com/office/officeart/2008/layout/VerticalCurvedList"/>
    <dgm:cxn modelId="{89317301-8A9D-4C0E-9805-44376528EB9D}" type="presParOf" srcId="{940B3CB1-542F-4E62-99F5-6F86145C2B14}" destId="{59E0AD8B-7860-453E-8982-3C735F8E2F58}" srcOrd="8" destOrd="0" presId="urn:microsoft.com/office/officeart/2008/layout/VerticalCurvedList"/>
    <dgm:cxn modelId="{71155252-60EC-4B77-8F5D-C451719F9BC9}" type="presParOf" srcId="{59E0AD8B-7860-453E-8982-3C735F8E2F58}" destId="{B5333CDE-8835-4BAF-A7B0-45235EFE9B40}" srcOrd="0" destOrd="0" presId="urn:microsoft.com/office/officeart/2008/layout/VerticalCurvedList"/>
    <dgm:cxn modelId="{4561F925-4324-4179-B5CA-8184012EF865}" type="presParOf" srcId="{940B3CB1-542F-4E62-99F5-6F86145C2B14}" destId="{3733ACAD-2703-44B0-8200-548814B2F768}" srcOrd="9" destOrd="0" presId="urn:microsoft.com/office/officeart/2008/layout/VerticalCurvedList"/>
    <dgm:cxn modelId="{7B3D77EE-4190-4545-864E-56D03B456DB1}" type="presParOf" srcId="{940B3CB1-542F-4E62-99F5-6F86145C2B14}" destId="{4662C1E2-92C4-4995-934E-4EDC9B76EEEC}" srcOrd="10" destOrd="0" presId="urn:microsoft.com/office/officeart/2008/layout/VerticalCurvedList"/>
    <dgm:cxn modelId="{6C23BFA3-66F8-4135-A45A-827F1639CDCD}" type="presParOf" srcId="{4662C1E2-92C4-4995-934E-4EDC9B76EEEC}" destId="{E646B183-5048-4DD8-A87D-22DD0A0AE33D}" srcOrd="0" destOrd="0" presId="urn:microsoft.com/office/officeart/2008/layout/VerticalCurvedList"/>
    <dgm:cxn modelId="{B55EAD3E-EB2C-4E79-86B3-8743B1ECD7EC}" type="presParOf" srcId="{940B3CB1-542F-4E62-99F5-6F86145C2B14}" destId="{05164260-4D3E-4595-B455-28E725395AAD}" srcOrd="11" destOrd="0" presId="urn:microsoft.com/office/officeart/2008/layout/VerticalCurvedList"/>
    <dgm:cxn modelId="{8C064020-2088-40CC-983E-9B54F716AC74}" type="presParOf" srcId="{940B3CB1-542F-4E62-99F5-6F86145C2B14}" destId="{6C3AEED4-805B-4716-9E12-6861253AA3D3}" srcOrd="12" destOrd="0" presId="urn:microsoft.com/office/officeart/2008/layout/VerticalCurvedList"/>
    <dgm:cxn modelId="{D170C81F-8AE5-48CE-9B3E-918D7208928B}" type="presParOf" srcId="{6C3AEED4-805B-4716-9E12-6861253AA3D3}" destId="{171BF620-0C5E-4728-B984-118D76BCA77E}" srcOrd="0" destOrd="0" presId="urn:microsoft.com/office/officeart/2008/layout/VerticalCurvedList"/>
    <dgm:cxn modelId="{55939CC9-8B81-4E8C-AE88-582096EF25E5}" type="presParOf" srcId="{940B3CB1-542F-4E62-99F5-6F86145C2B14}" destId="{3A9922DD-15D2-4F4F-8E1D-5A7C0491A5EF}" srcOrd="13" destOrd="0" presId="urn:microsoft.com/office/officeart/2008/layout/VerticalCurvedList"/>
    <dgm:cxn modelId="{5D6DFC41-3BB3-468E-9DA0-C5AFBF04EDEB}" type="presParOf" srcId="{940B3CB1-542F-4E62-99F5-6F86145C2B14}" destId="{611C0707-8980-4302-ADD4-8CCA4AFB48D9}" srcOrd="14" destOrd="0" presId="urn:microsoft.com/office/officeart/2008/layout/VerticalCurvedList"/>
    <dgm:cxn modelId="{685F16CA-C838-44E3-9A17-C4B2970855B4}" type="presParOf" srcId="{611C0707-8980-4302-ADD4-8CCA4AFB48D9}" destId="{F6BA6B30-DF3C-4792-937B-6E8F5A988CD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8B8733-8571-4976-ADBA-75EAA01DBEEC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DCF005-BDC4-4E39-A1B1-2B9AF5B8F6F5}">
      <dsp:nvSpPr>
        <dsp:cNvPr id="0" name=""/>
        <dsp:cNvSpPr/>
      </dsp:nvSpPr>
      <dsp:spPr>
        <a:xfrm>
          <a:off x="610504" y="416587"/>
          <a:ext cx="10904022" cy="83360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6040" rIns="66040" bIns="66040" numCol="1" spcCol="1270" anchor="ctr" anchorCtr="0">
          <a:noAutofit/>
        </a:bodyPr>
        <a:lstStyle/>
        <a:p>
          <a:pPr lvl="0" algn="just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smtClean="0">
              <a:latin typeface="+mj-lt"/>
            </a:rPr>
            <a:t>Определение точек  системы или источников, из которых будет черпаться  информация.</a:t>
          </a:r>
          <a:endParaRPr lang="ru-RU" sz="2600" kern="1200" dirty="0"/>
        </a:p>
      </dsp:txBody>
      <dsp:txXfrm>
        <a:off x="610504" y="416587"/>
        <a:ext cx="10904022" cy="833607"/>
      </dsp:txXfrm>
    </dsp:sp>
    <dsp:sp modelId="{5B957DF3-A052-4F4E-AEB2-F032EE800B75}">
      <dsp:nvSpPr>
        <dsp:cNvPr id="0" name=""/>
        <dsp:cNvSpPr/>
      </dsp:nvSpPr>
      <dsp:spPr>
        <a:xfrm>
          <a:off x="89500" y="312386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6A8882-711C-4425-B536-F0136F86128C}">
      <dsp:nvSpPr>
        <dsp:cNvPr id="0" name=""/>
        <dsp:cNvSpPr/>
      </dsp:nvSpPr>
      <dsp:spPr>
        <a:xfrm>
          <a:off x="1088431" y="1667215"/>
          <a:ext cx="10426095" cy="83360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6040" rIns="66040" bIns="66040" numCol="1" spcCol="1270" anchor="ctr" anchorCtr="0">
          <a:noAutofit/>
        </a:bodyPr>
        <a:lstStyle/>
        <a:p>
          <a:pPr lvl="0" algn="just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smtClean="0">
              <a:latin typeface="+mj-lt"/>
            </a:rPr>
            <a:t>Определение объемов информации и способов ее структурирования.</a:t>
          </a:r>
          <a:endParaRPr lang="ru-RU" sz="2600" kern="1200" dirty="0">
            <a:latin typeface="+mj-lt"/>
          </a:endParaRPr>
        </a:p>
      </dsp:txBody>
      <dsp:txXfrm>
        <a:off x="1088431" y="1667215"/>
        <a:ext cx="10426095" cy="833607"/>
      </dsp:txXfrm>
    </dsp:sp>
    <dsp:sp modelId="{5CDAA97C-79CD-4D02-BCE8-D5EA2B1558EA}">
      <dsp:nvSpPr>
        <dsp:cNvPr id="0" name=""/>
        <dsp:cNvSpPr/>
      </dsp:nvSpPr>
      <dsp:spPr>
        <a:xfrm>
          <a:off x="567426" y="1563014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40C983-FA66-4BF6-873E-08B0B5C7819F}">
      <dsp:nvSpPr>
        <dsp:cNvPr id="0" name=""/>
        <dsp:cNvSpPr/>
      </dsp:nvSpPr>
      <dsp:spPr>
        <a:xfrm>
          <a:off x="1088431" y="2917843"/>
          <a:ext cx="10426095" cy="83360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6040" rIns="66040" bIns="66040" numCol="1" spcCol="1270" anchor="ctr" anchorCtr="0">
          <a:noAutofit/>
        </a:bodyPr>
        <a:lstStyle/>
        <a:p>
          <a:pPr lvl="0" algn="just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smtClean="0">
              <a:latin typeface="+mj-lt"/>
            </a:rPr>
            <a:t>Создание технологий сбора информации (т.е. подбор, создание инструментария, методик получения и обработки информации).</a:t>
          </a:r>
          <a:endParaRPr lang="ru-RU" sz="2600" kern="1200" dirty="0">
            <a:latin typeface="+mj-lt"/>
          </a:endParaRPr>
        </a:p>
      </dsp:txBody>
      <dsp:txXfrm>
        <a:off x="1088431" y="2917843"/>
        <a:ext cx="10426095" cy="833607"/>
      </dsp:txXfrm>
    </dsp:sp>
    <dsp:sp modelId="{B4C86660-8264-4FCC-8D18-2681DCE1DC9D}">
      <dsp:nvSpPr>
        <dsp:cNvPr id="0" name=""/>
        <dsp:cNvSpPr/>
      </dsp:nvSpPr>
      <dsp:spPr>
        <a:xfrm>
          <a:off x="567426" y="2813642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3C545C-0171-4A43-AF20-420493374A35}">
      <dsp:nvSpPr>
        <dsp:cNvPr id="0" name=""/>
        <dsp:cNvSpPr/>
      </dsp:nvSpPr>
      <dsp:spPr>
        <a:xfrm>
          <a:off x="610504" y="4168472"/>
          <a:ext cx="10904022" cy="83360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1676" tIns="66040" rIns="66040" bIns="66040" numCol="1" spcCol="1270" anchor="ctr" anchorCtr="0">
          <a:noAutofit/>
        </a:bodyPr>
        <a:lstStyle/>
        <a:p>
          <a:pPr lvl="0" algn="just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smtClean="0">
              <a:latin typeface="+mj-lt"/>
            </a:rPr>
            <a:t>Создание и описание алгоритма использования информации для принятия управленческих решений.</a:t>
          </a:r>
          <a:endParaRPr lang="ru-RU" sz="2600" kern="1200" dirty="0">
            <a:latin typeface="+mj-lt"/>
          </a:endParaRPr>
        </a:p>
      </dsp:txBody>
      <dsp:txXfrm>
        <a:off x="610504" y="4168472"/>
        <a:ext cx="10904022" cy="833607"/>
      </dsp:txXfrm>
    </dsp:sp>
    <dsp:sp modelId="{B4A95194-94FC-45CD-A0D4-D8F5A050CADE}">
      <dsp:nvSpPr>
        <dsp:cNvPr id="0" name=""/>
        <dsp:cNvSpPr/>
      </dsp:nvSpPr>
      <dsp:spPr>
        <a:xfrm>
          <a:off x="89500" y="4064271"/>
          <a:ext cx="1042009" cy="104200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708527-ABA1-4E40-90EF-E0D4545A8105}">
      <dsp:nvSpPr>
        <dsp:cNvPr id="0" name=""/>
        <dsp:cNvSpPr/>
      </dsp:nvSpPr>
      <dsp:spPr>
        <a:xfrm>
          <a:off x="4248150" y="2656430"/>
          <a:ext cx="2324788" cy="80695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3475"/>
              </a:lnTo>
              <a:lnTo>
                <a:pt x="2324788" y="403475"/>
              </a:lnTo>
              <a:lnTo>
                <a:pt x="2324788" y="806951"/>
              </a:lnTo>
            </a:path>
          </a:pathLst>
        </a:custGeom>
        <a:noFill/>
        <a:ln w="25400" cap="flat" cmpd="sng" algn="ctr">
          <a:solidFill>
            <a:schemeClr val="accent2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DF0775-610A-4D5B-B546-C0ABCF715840}">
      <dsp:nvSpPr>
        <dsp:cNvPr id="0" name=""/>
        <dsp:cNvSpPr/>
      </dsp:nvSpPr>
      <dsp:spPr>
        <a:xfrm>
          <a:off x="1923361" y="2656430"/>
          <a:ext cx="2324788" cy="806951"/>
        </a:xfrm>
        <a:custGeom>
          <a:avLst/>
          <a:gdLst/>
          <a:ahLst/>
          <a:cxnLst/>
          <a:rect l="0" t="0" r="0" b="0"/>
          <a:pathLst>
            <a:path>
              <a:moveTo>
                <a:pt x="2324788" y="0"/>
              </a:moveTo>
              <a:lnTo>
                <a:pt x="2324788" y="403475"/>
              </a:lnTo>
              <a:lnTo>
                <a:pt x="0" y="403475"/>
              </a:lnTo>
              <a:lnTo>
                <a:pt x="0" y="806951"/>
              </a:lnTo>
            </a:path>
          </a:pathLst>
        </a:custGeom>
        <a:noFill/>
        <a:ln w="25400" cap="flat" cmpd="sng" algn="ctr">
          <a:solidFill>
            <a:schemeClr val="accent2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8E18BB-8974-45E9-926A-86EC1E76D369}">
      <dsp:nvSpPr>
        <dsp:cNvPr id="0" name=""/>
        <dsp:cNvSpPr/>
      </dsp:nvSpPr>
      <dsp:spPr>
        <a:xfrm>
          <a:off x="2326837" y="735117"/>
          <a:ext cx="3842625" cy="1921312"/>
        </a:xfrm>
        <a:prstGeom prst="rect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914400">
            <a:lnSpc>
              <a:spcPct val="100000"/>
            </a:lnSpc>
            <a:spcBef>
              <a:spcPct val="0"/>
            </a:spcBef>
            <a:spcAft>
              <a:spcPct val="0"/>
            </a:spcAft>
            <a:buNone/>
          </a:pPr>
          <a:r>
            <a:rPr lang="ru-RU" altLang="ru-RU" sz="3100" b="1" u="none" kern="1200" dirty="0" smtClean="0">
              <a:latin typeface="+mj-lt"/>
            </a:rPr>
            <a:t>Параметры эффективности  воспитательной работы</a:t>
          </a:r>
          <a:endParaRPr kumimoji="0" lang="ru-RU" altLang="ru-RU" sz="3100" b="0" i="0" u="none" strike="noStrike" kern="1200" cap="none" normalizeH="0" baseline="0" dirty="0" smtClean="0">
            <a:ln/>
            <a:effectLst/>
            <a:latin typeface="Tahoma" panose="020B0604030504040204" pitchFamily="34" charset="0"/>
          </a:endParaRPr>
        </a:p>
      </dsp:txBody>
      <dsp:txXfrm>
        <a:off x="2326837" y="735117"/>
        <a:ext cx="3842625" cy="1921312"/>
      </dsp:txXfrm>
    </dsp:sp>
    <dsp:sp modelId="{431126E7-0973-4758-BB36-C3BD1B9AB022}">
      <dsp:nvSpPr>
        <dsp:cNvPr id="0" name=""/>
        <dsp:cNvSpPr/>
      </dsp:nvSpPr>
      <dsp:spPr>
        <a:xfrm>
          <a:off x="2048" y="3463382"/>
          <a:ext cx="3842625" cy="1921312"/>
        </a:xfrm>
        <a:prstGeom prst="rect">
          <a:avLst/>
        </a:prstGeom>
        <a:solidFill>
          <a:schemeClr val="accent2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ru-RU" altLang="ru-RU" sz="3100" b="1" i="0" u="none" strike="noStrike" kern="1200" cap="none" normalizeH="0" baseline="0" smtClean="0">
              <a:ln/>
              <a:effectLst/>
              <a:latin typeface="+mj-lt"/>
            </a:rPr>
            <a:t>Личностные</a:t>
          </a: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ru-RU" altLang="ru-RU" sz="3100" b="1" i="0" u="none" strike="noStrike" kern="1200" cap="none" normalizeH="0" baseline="0" smtClean="0">
              <a:ln/>
              <a:effectLst/>
              <a:latin typeface="+mj-lt"/>
            </a:rPr>
            <a:t>параметры</a:t>
          </a:r>
          <a:endParaRPr kumimoji="0" lang="ru-RU" altLang="ru-RU" sz="3100" b="1" i="0" u="none" strike="noStrike" kern="1200" cap="none" normalizeH="0" baseline="0" dirty="0" smtClean="0">
            <a:ln/>
            <a:effectLst/>
            <a:latin typeface="+mj-lt"/>
          </a:endParaRPr>
        </a:p>
      </dsp:txBody>
      <dsp:txXfrm>
        <a:off x="2048" y="3463382"/>
        <a:ext cx="3842625" cy="1921312"/>
      </dsp:txXfrm>
    </dsp:sp>
    <dsp:sp modelId="{A96FD5EA-BDE6-4B90-9C97-67D9FE5FF9E8}">
      <dsp:nvSpPr>
        <dsp:cNvPr id="0" name=""/>
        <dsp:cNvSpPr/>
      </dsp:nvSpPr>
      <dsp:spPr>
        <a:xfrm>
          <a:off x="4651625" y="3463382"/>
          <a:ext cx="3842625" cy="1921312"/>
        </a:xfrm>
        <a:prstGeom prst="rect">
          <a:avLst/>
        </a:prstGeom>
        <a:solidFill>
          <a:schemeClr val="accent2">
            <a:tint val="99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ru-RU" altLang="ru-RU" sz="3100" b="1" i="0" u="none" strike="noStrike" kern="1200" cap="none" normalizeH="0" baseline="0" dirty="0" smtClean="0">
              <a:ln/>
              <a:effectLst/>
              <a:latin typeface="+mj-lt"/>
            </a:rPr>
            <a:t>Системные </a:t>
          </a:r>
        </a:p>
        <a:p>
          <a:pPr marL="0" marR="0" lvl="0" indent="0" algn="ctr" defTabSz="914400" rtl="0" eaLnBrk="1" fontAlgn="base" latinLnBrk="0" hangingPunct="1">
            <a:lnSpc>
              <a:spcPct val="100000"/>
            </a:lnSpc>
            <a:spcBef>
              <a:spcPct val="0"/>
            </a:spcBef>
            <a:spcAft>
              <a:spcPct val="0"/>
            </a:spcAft>
            <a:buClrTx/>
            <a:buSzTx/>
            <a:buFontTx/>
            <a:buNone/>
            <a:tabLst/>
          </a:pPr>
          <a:r>
            <a:rPr kumimoji="0" lang="ru-RU" altLang="ru-RU" sz="3100" b="1" i="0" u="none" strike="noStrike" kern="1200" cap="none" normalizeH="0" baseline="0" dirty="0" smtClean="0">
              <a:ln/>
              <a:effectLst/>
              <a:latin typeface="+mj-lt"/>
            </a:rPr>
            <a:t>параметры</a:t>
          </a:r>
        </a:p>
      </dsp:txBody>
      <dsp:txXfrm>
        <a:off x="4651625" y="3463382"/>
        <a:ext cx="3842625" cy="19213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A17A0B-84D0-4BB1-83B6-6B0E8C6F6E9F}">
      <dsp:nvSpPr>
        <dsp:cNvPr id="0" name=""/>
        <dsp:cNvSpPr/>
      </dsp:nvSpPr>
      <dsp:spPr>
        <a:xfrm>
          <a:off x="-5226037" y="-800793"/>
          <a:ext cx="6225966" cy="6225966"/>
        </a:xfrm>
        <a:prstGeom prst="blockArc">
          <a:avLst>
            <a:gd name="adj1" fmla="val 18900000"/>
            <a:gd name="adj2" fmla="val 2700000"/>
            <a:gd name="adj3" fmla="val 347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0D4713-3628-4D6E-BAAA-4EC33E0C27FE}">
      <dsp:nvSpPr>
        <dsp:cNvPr id="0" name=""/>
        <dsp:cNvSpPr/>
      </dsp:nvSpPr>
      <dsp:spPr>
        <a:xfrm>
          <a:off x="324400" y="210224"/>
          <a:ext cx="8663108" cy="4202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3584" tIns="58420" rIns="58420" bIns="5842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300" kern="1200" dirty="0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Мировоззренческие основы личности</a:t>
          </a:r>
          <a:endParaRPr lang="ru-RU" sz="2300" kern="1200" dirty="0"/>
        </a:p>
      </dsp:txBody>
      <dsp:txXfrm>
        <a:off x="324400" y="210224"/>
        <a:ext cx="8663108" cy="420263"/>
      </dsp:txXfrm>
    </dsp:sp>
    <dsp:sp modelId="{9C7706EE-0C2A-4210-9EDB-495E228EAB7B}">
      <dsp:nvSpPr>
        <dsp:cNvPr id="0" name=""/>
        <dsp:cNvSpPr/>
      </dsp:nvSpPr>
      <dsp:spPr>
        <a:xfrm>
          <a:off x="61735" y="157691"/>
          <a:ext cx="525329" cy="52532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381732-6F28-4913-8786-2ABC4BA6020B}">
      <dsp:nvSpPr>
        <dsp:cNvPr id="0" name=""/>
        <dsp:cNvSpPr/>
      </dsp:nvSpPr>
      <dsp:spPr>
        <a:xfrm>
          <a:off x="704986" y="840989"/>
          <a:ext cx="8282521" cy="4202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3584" tIns="58420" rIns="58420" bIns="5842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300" kern="1200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Гражданственность и патриотизм</a:t>
          </a:r>
          <a:endParaRPr lang="ru-RU" altLang="ru-RU" sz="2300" kern="1200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sp:txBody>
      <dsp:txXfrm>
        <a:off x="704986" y="840989"/>
        <a:ext cx="8282521" cy="420263"/>
      </dsp:txXfrm>
    </dsp:sp>
    <dsp:sp modelId="{ADD3449B-7A0D-4CB3-96DD-435E4D759842}">
      <dsp:nvSpPr>
        <dsp:cNvPr id="0" name=""/>
        <dsp:cNvSpPr/>
      </dsp:nvSpPr>
      <dsp:spPr>
        <a:xfrm>
          <a:off x="442321" y="788456"/>
          <a:ext cx="525329" cy="52532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C261E2-3966-4359-9C1F-C542DAF542FC}">
      <dsp:nvSpPr>
        <dsp:cNvPr id="0" name=""/>
        <dsp:cNvSpPr/>
      </dsp:nvSpPr>
      <dsp:spPr>
        <a:xfrm>
          <a:off x="913546" y="1471292"/>
          <a:ext cx="8073962" cy="4202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3584" tIns="58420" rIns="58420" bIns="5842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300" kern="1200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Коллективизм</a:t>
          </a:r>
          <a:endParaRPr lang="ru-RU" altLang="ru-RU" sz="2300" kern="1200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sp:txBody>
      <dsp:txXfrm>
        <a:off x="913546" y="1471292"/>
        <a:ext cx="8073962" cy="420263"/>
      </dsp:txXfrm>
    </dsp:sp>
    <dsp:sp modelId="{C96EF9DB-2D0C-4752-99D6-8C458C7BB2F8}">
      <dsp:nvSpPr>
        <dsp:cNvPr id="0" name=""/>
        <dsp:cNvSpPr/>
      </dsp:nvSpPr>
      <dsp:spPr>
        <a:xfrm>
          <a:off x="650881" y="1418759"/>
          <a:ext cx="525329" cy="52532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202792-0B58-48B9-B549-67E306D72D71}">
      <dsp:nvSpPr>
        <dsp:cNvPr id="0" name=""/>
        <dsp:cNvSpPr/>
      </dsp:nvSpPr>
      <dsp:spPr>
        <a:xfrm>
          <a:off x="980137" y="2102058"/>
          <a:ext cx="8007371" cy="4202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3584" tIns="58420" rIns="58420" bIns="5842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300" kern="1200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Трудолюбие</a:t>
          </a:r>
          <a:endParaRPr lang="ru-RU" altLang="ru-RU" sz="2300" kern="1200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sp:txBody>
      <dsp:txXfrm>
        <a:off x="980137" y="2102058"/>
        <a:ext cx="8007371" cy="420263"/>
      </dsp:txXfrm>
    </dsp:sp>
    <dsp:sp modelId="{055C042E-8473-41FA-99BF-964EF6B14378}">
      <dsp:nvSpPr>
        <dsp:cNvPr id="0" name=""/>
        <dsp:cNvSpPr/>
      </dsp:nvSpPr>
      <dsp:spPr>
        <a:xfrm>
          <a:off x="717472" y="2049525"/>
          <a:ext cx="525329" cy="52532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D180EF-04BB-4905-91E2-4A31AE4ABE8D}">
      <dsp:nvSpPr>
        <dsp:cNvPr id="0" name=""/>
        <dsp:cNvSpPr/>
      </dsp:nvSpPr>
      <dsp:spPr>
        <a:xfrm>
          <a:off x="913546" y="2732823"/>
          <a:ext cx="8073962" cy="4202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3584" tIns="58420" rIns="58420" bIns="5842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300" kern="1200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Нравственность</a:t>
          </a:r>
          <a:endParaRPr lang="ru-RU" altLang="ru-RU" sz="2300" kern="1200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sp:txBody>
      <dsp:txXfrm>
        <a:off x="913546" y="2732823"/>
        <a:ext cx="8073962" cy="420263"/>
      </dsp:txXfrm>
    </dsp:sp>
    <dsp:sp modelId="{461955EC-5561-46D3-A8CD-C8070536A158}">
      <dsp:nvSpPr>
        <dsp:cNvPr id="0" name=""/>
        <dsp:cNvSpPr/>
      </dsp:nvSpPr>
      <dsp:spPr>
        <a:xfrm>
          <a:off x="650881" y="2680290"/>
          <a:ext cx="525329" cy="52532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FFB08E-E3A9-4314-9F6A-6D900590F58F}">
      <dsp:nvSpPr>
        <dsp:cNvPr id="0" name=""/>
        <dsp:cNvSpPr/>
      </dsp:nvSpPr>
      <dsp:spPr>
        <a:xfrm>
          <a:off x="704986" y="3363126"/>
          <a:ext cx="8282521" cy="4202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3584" tIns="58420" rIns="58420" bIns="5842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300" kern="1200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Ценности здорового образа жизни</a:t>
          </a:r>
          <a:endParaRPr lang="ru-RU" altLang="ru-RU" sz="2300" kern="1200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sp:txBody>
      <dsp:txXfrm>
        <a:off x="704986" y="3363126"/>
        <a:ext cx="8282521" cy="420263"/>
      </dsp:txXfrm>
    </dsp:sp>
    <dsp:sp modelId="{4CC34F69-5E7C-4B37-AD3B-B9B6DE8923E3}">
      <dsp:nvSpPr>
        <dsp:cNvPr id="0" name=""/>
        <dsp:cNvSpPr/>
      </dsp:nvSpPr>
      <dsp:spPr>
        <a:xfrm>
          <a:off x="442321" y="3310593"/>
          <a:ext cx="525329" cy="52532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44A290-1172-4B5D-A45E-7A71022C7EA3}">
      <dsp:nvSpPr>
        <dsp:cNvPr id="0" name=""/>
        <dsp:cNvSpPr/>
      </dsp:nvSpPr>
      <dsp:spPr>
        <a:xfrm>
          <a:off x="324400" y="3993892"/>
          <a:ext cx="8663108" cy="42026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3584" tIns="58420" rIns="58420" bIns="5842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300" kern="1200" smtClean="0">
              <a:effectLst>
                <a:outerShdw blurRad="38100" dist="38100" dir="2700000" algn="tl">
                  <a:srgbClr val="C0C0C0"/>
                </a:outerShdw>
              </a:effectLst>
              <a:latin typeface="+mj-lt"/>
            </a:rPr>
            <a:t>Психологическая культура</a:t>
          </a:r>
          <a:endParaRPr lang="ru-RU" altLang="ru-RU" sz="2300" kern="1200" dirty="0" smtClean="0">
            <a:effectLst>
              <a:outerShdw blurRad="38100" dist="38100" dir="2700000" algn="tl">
                <a:srgbClr val="C0C0C0"/>
              </a:outerShdw>
            </a:effectLst>
            <a:latin typeface="+mj-lt"/>
          </a:endParaRPr>
        </a:p>
      </dsp:txBody>
      <dsp:txXfrm>
        <a:off x="324400" y="3993892"/>
        <a:ext cx="8663108" cy="420263"/>
      </dsp:txXfrm>
    </dsp:sp>
    <dsp:sp modelId="{2B81B232-8BBB-49F3-97C9-CEBF9F2E0284}">
      <dsp:nvSpPr>
        <dsp:cNvPr id="0" name=""/>
        <dsp:cNvSpPr/>
      </dsp:nvSpPr>
      <dsp:spPr>
        <a:xfrm>
          <a:off x="61735" y="3941359"/>
          <a:ext cx="525329" cy="52532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E68B38-4249-49F4-9A28-F96BF89B4695}">
      <dsp:nvSpPr>
        <dsp:cNvPr id="0" name=""/>
        <dsp:cNvSpPr/>
      </dsp:nvSpPr>
      <dsp:spPr>
        <a:xfrm>
          <a:off x="-5186712" y="-794801"/>
          <a:ext cx="6179149" cy="6179149"/>
        </a:xfrm>
        <a:prstGeom prst="blockArc">
          <a:avLst>
            <a:gd name="adj1" fmla="val 18900000"/>
            <a:gd name="adj2" fmla="val 2700000"/>
            <a:gd name="adj3" fmla="val 35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21DAE8-9286-487F-B48B-0CCCF9932082}">
      <dsp:nvSpPr>
        <dsp:cNvPr id="0" name=""/>
        <dsp:cNvSpPr/>
      </dsp:nvSpPr>
      <dsp:spPr>
        <a:xfrm>
          <a:off x="321956" y="208640"/>
          <a:ext cx="11112086" cy="4170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1071" tIns="53340" rIns="53340" bIns="5334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100" b="1" kern="1200" smtClean="0">
              <a:latin typeface="+mj-lt"/>
            </a:rPr>
            <a:t>Педагогическое целеполагание</a:t>
          </a:r>
          <a:endParaRPr lang="ru-RU" sz="2100" kern="1200" dirty="0"/>
        </a:p>
      </dsp:txBody>
      <dsp:txXfrm>
        <a:off x="321956" y="208640"/>
        <a:ext cx="11112086" cy="417097"/>
      </dsp:txXfrm>
    </dsp:sp>
    <dsp:sp modelId="{D7657730-437A-45A6-A9A4-FC344DF22C96}">
      <dsp:nvSpPr>
        <dsp:cNvPr id="0" name=""/>
        <dsp:cNvSpPr/>
      </dsp:nvSpPr>
      <dsp:spPr>
        <a:xfrm>
          <a:off x="61270" y="156503"/>
          <a:ext cx="521372" cy="5213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0B51A3-D1AB-4AF2-9FD9-1F91A5B64D09}">
      <dsp:nvSpPr>
        <dsp:cNvPr id="0" name=""/>
        <dsp:cNvSpPr/>
      </dsp:nvSpPr>
      <dsp:spPr>
        <a:xfrm>
          <a:off x="699676" y="834654"/>
          <a:ext cx="10734367" cy="4170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1071" tIns="53340" rIns="53340" bIns="5334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100" b="1" kern="1200" smtClean="0">
              <a:latin typeface="+mj-lt"/>
            </a:rPr>
            <a:t>Научно-методическое обеспечение сопровождения воспитательной работы</a:t>
          </a:r>
          <a:endParaRPr lang="ru-RU" altLang="ru-RU" sz="2100" b="1" kern="1200" dirty="0">
            <a:latin typeface="+mj-lt"/>
          </a:endParaRPr>
        </a:p>
      </dsp:txBody>
      <dsp:txXfrm>
        <a:off x="699676" y="834654"/>
        <a:ext cx="10734367" cy="417097"/>
      </dsp:txXfrm>
    </dsp:sp>
    <dsp:sp modelId="{24BC104F-0F2C-455A-BC54-88F9AB6A56F3}">
      <dsp:nvSpPr>
        <dsp:cNvPr id="0" name=""/>
        <dsp:cNvSpPr/>
      </dsp:nvSpPr>
      <dsp:spPr>
        <a:xfrm>
          <a:off x="438990" y="782517"/>
          <a:ext cx="521372" cy="5213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67D0D1-4F4A-4AF6-A97D-3E36A22C1094}">
      <dsp:nvSpPr>
        <dsp:cNvPr id="0" name=""/>
        <dsp:cNvSpPr/>
      </dsp:nvSpPr>
      <dsp:spPr>
        <a:xfrm>
          <a:off x="906664" y="1460209"/>
          <a:ext cx="10527378" cy="4170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1071" tIns="53340" rIns="53340" bIns="5334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100" b="1" kern="1200" smtClean="0">
              <a:latin typeface="+mj-lt"/>
            </a:rPr>
            <a:t>Инновационные подходы в организации сопровождения воспитательной работы</a:t>
          </a:r>
          <a:endParaRPr lang="ru-RU" altLang="ru-RU" sz="2100" b="1" kern="1200" dirty="0">
            <a:latin typeface="+mj-lt"/>
          </a:endParaRPr>
        </a:p>
      </dsp:txBody>
      <dsp:txXfrm>
        <a:off x="906664" y="1460209"/>
        <a:ext cx="10527378" cy="417097"/>
      </dsp:txXfrm>
    </dsp:sp>
    <dsp:sp modelId="{B22A560E-13D8-42A4-8FB6-A5858F0F6003}">
      <dsp:nvSpPr>
        <dsp:cNvPr id="0" name=""/>
        <dsp:cNvSpPr/>
      </dsp:nvSpPr>
      <dsp:spPr>
        <a:xfrm>
          <a:off x="645978" y="1408072"/>
          <a:ext cx="521372" cy="5213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B873BA-8B14-4699-A61A-0DA471883D22}">
      <dsp:nvSpPr>
        <dsp:cNvPr id="0" name=""/>
        <dsp:cNvSpPr/>
      </dsp:nvSpPr>
      <dsp:spPr>
        <a:xfrm>
          <a:off x="972754" y="2086224"/>
          <a:ext cx="10461289" cy="4170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1071" tIns="53340" rIns="53340" bIns="5334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100" b="1" kern="1200" smtClean="0">
              <a:latin typeface="+mj-lt"/>
            </a:rPr>
            <a:t>Взаимодействие участников процесса воспитания</a:t>
          </a:r>
          <a:endParaRPr lang="ru-RU" altLang="ru-RU" sz="2100" b="1" kern="1200" dirty="0">
            <a:latin typeface="+mj-lt"/>
          </a:endParaRPr>
        </a:p>
      </dsp:txBody>
      <dsp:txXfrm>
        <a:off x="972754" y="2086224"/>
        <a:ext cx="10461289" cy="417097"/>
      </dsp:txXfrm>
    </dsp:sp>
    <dsp:sp modelId="{B5333CDE-8835-4BAF-A7B0-45235EFE9B40}">
      <dsp:nvSpPr>
        <dsp:cNvPr id="0" name=""/>
        <dsp:cNvSpPr/>
      </dsp:nvSpPr>
      <dsp:spPr>
        <a:xfrm>
          <a:off x="712068" y="2034086"/>
          <a:ext cx="521372" cy="5213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33ACAD-2703-44B0-8200-548814B2F768}">
      <dsp:nvSpPr>
        <dsp:cNvPr id="0" name=""/>
        <dsp:cNvSpPr/>
      </dsp:nvSpPr>
      <dsp:spPr>
        <a:xfrm>
          <a:off x="906664" y="2712238"/>
          <a:ext cx="10527378" cy="4170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1071" tIns="53340" rIns="53340" bIns="5334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100" b="1" kern="1200" smtClean="0">
              <a:latin typeface="+mj-lt"/>
            </a:rPr>
            <a:t>Формы и методы управления воспитанием </a:t>
          </a:r>
          <a:endParaRPr lang="ru-RU" altLang="ru-RU" sz="2100" b="1" kern="1200" dirty="0">
            <a:latin typeface="+mj-lt"/>
          </a:endParaRPr>
        </a:p>
      </dsp:txBody>
      <dsp:txXfrm>
        <a:off x="906664" y="2712238"/>
        <a:ext cx="10527378" cy="417097"/>
      </dsp:txXfrm>
    </dsp:sp>
    <dsp:sp modelId="{E646B183-5048-4DD8-A87D-22DD0A0AE33D}">
      <dsp:nvSpPr>
        <dsp:cNvPr id="0" name=""/>
        <dsp:cNvSpPr/>
      </dsp:nvSpPr>
      <dsp:spPr>
        <a:xfrm>
          <a:off x="645978" y="2660100"/>
          <a:ext cx="521372" cy="5213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164260-4D3E-4595-B455-28E725395AAD}">
      <dsp:nvSpPr>
        <dsp:cNvPr id="0" name=""/>
        <dsp:cNvSpPr/>
      </dsp:nvSpPr>
      <dsp:spPr>
        <a:xfrm>
          <a:off x="699676" y="3337793"/>
          <a:ext cx="10734367" cy="4170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1071" tIns="53340" rIns="53340" bIns="5334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100" b="1" kern="1200" smtClean="0">
              <a:latin typeface="+mj-lt"/>
            </a:rPr>
            <a:t>Информационное обеспечение воспитания</a:t>
          </a:r>
          <a:endParaRPr lang="ru-RU" altLang="ru-RU" sz="2100" b="1" kern="1200" dirty="0">
            <a:latin typeface="+mj-lt"/>
          </a:endParaRPr>
        </a:p>
      </dsp:txBody>
      <dsp:txXfrm>
        <a:off x="699676" y="3337793"/>
        <a:ext cx="10734367" cy="417097"/>
      </dsp:txXfrm>
    </dsp:sp>
    <dsp:sp modelId="{171BF620-0C5E-4728-B984-118D76BCA77E}">
      <dsp:nvSpPr>
        <dsp:cNvPr id="0" name=""/>
        <dsp:cNvSpPr/>
      </dsp:nvSpPr>
      <dsp:spPr>
        <a:xfrm>
          <a:off x="438990" y="3285655"/>
          <a:ext cx="521372" cy="5213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9922DD-15D2-4F4F-8E1D-5A7C0491A5EF}">
      <dsp:nvSpPr>
        <dsp:cNvPr id="0" name=""/>
        <dsp:cNvSpPr/>
      </dsp:nvSpPr>
      <dsp:spPr>
        <a:xfrm>
          <a:off x="321956" y="3963807"/>
          <a:ext cx="11112086" cy="4170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1071" tIns="53340" rIns="53340" bIns="53340" numCol="1" spcCol="1270" anchor="ctr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altLang="ru-RU" sz="2100" b="1" kern="1200" smtClean="0">
              <a:latin typeface="+mj-lt"/>
            </a:rPr>
            <a:t>Мониторинг воспитательной работы </a:t>
          </a:r>
          <a:endParaRPr lang="ru-RU" altLang="ru-RU" sz="2100" b="1" kern="1200" dirty="0">
            <a:latin typeface="+mj-lt"/>
          </a:endParaRPr>
        </a:p>
      </dsp:txBody>
      <dsp:txXfrm>
        <a:off x="321956" y="3963807"/>
        <a:ext cx="11112086" cy="417097"/>
      </dsp:txXfrm>
    </dsp:sp>
    <dsp:sp modelId="{F6BA6B30-DF3C-4792-937B-6E8F5A988CDC}">
      <dsp:nvSpPr>
        <dsp:cNvPr id="0" name=""/>
        <dsp:cNvSpPr/>
      </dsp:nvSpPr>
      <dsp:spPr>
        <a:xfrm>
          <a:off x="61270" y="3911670"/>
          <a:ext cx="521372" cy="5213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jpeg>
</file>

<file path=ppt/media/image10.png>
</file>

<file path=ppt/media/image2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05F3AF-4690-43F0-A2EE-A11D0AA1EB3F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95CC5-A54C-4422-96EB-C31432371D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480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Образ слайда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Заметки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ru-RU" altLang="ru-RU"/>
          </a:p>
        </p:txBody>
      </p:sp>
      <p:sp>
        <p:nvSpPr>
          <p:cNvPr id="26628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AD30527B-63C8-4353-899A-76E057282850}" type="slidenum">
              <a:rPr lang="ru-RU" altLang="ru-RU" smtClean="0"/>
              <a:pPr/>
              <a:t>1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32463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g7105a416b5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5" name="Google Shape;1145;g7105a416b5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6397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25600" y="2057400"/>
            <a:ext cx="9652000" cy="762000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ru-RU" noProof="0"/>
              <a:t>Образец заголовка</a:t>
            </a:r>
            <a:endParaRPr lang="en-US" noProof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25600" y="2743200"/>
            <a:ext cx="8737600" cy="533400"/>
          </a:xfrm>
        </p:spPr>
        <p:txBody>
          <a:bodyPr/>
          <a:lstStyle>
            <a:lvl1pPr marL="0" indent="0">
              <a:buFontTx/>
              <a:buNone/>
              <a:defRPr sz="1800"/>
            </a:lvl1pPr>
          </a:lstStyle>
          <a:p>
            <a:pPr lvl="0"/>
            <a:r>
              <a:rPr lang="ru-RU" noProof="0"/>
              <a:t>Образец подзаголовка</a:t>
            </a:r>
            <a:endParaRPr lang="en-US" noProof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76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4065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152401"/>
            <a:ext cx="2743200" cy="5973763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152401"/>
            <a:ext cx="8026400" cy="597376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50238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"/>
          <p:cNvSpPr txBox="1">
            <a:spLocks noGrp="1"/>
          </p:cNvSpPr>
          <p:nvPr>
            <p:ph type="body" idx="1"/>
          </p:nvPr>
        </p:nvSpPr>
        <p:spPr>
          <a:xfrm>
            <a:off x="1092000" y="1713800"/>
            <a:ext cx="10008000" cy="4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67732" lvl="0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AutoNum type="arabicPeriod"/>
              <a:defRPr sz="1600">
                <a:solidFill>
                  <a:schemeClr val="dk1"/>
                </a:solidFill>
              </a:defRPr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  <a:defRPr>
                <a:solidFill>
                  <a:schemeClr val="dk1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AutoNum type="romanLcPeriod"/>
              <a:defRPr>
                <a:solidFill>
                  <a:schemeClr val="dk1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  <a:defRPr>
                <a:solidFill>
                  <a:schemeClr val="dk1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  <a:defRPr>
                <a:solidFill>
                  <a:schemeClr val="dk1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AutoNum type="romanLcPeriod"/>
              <a:defRPr>
                <a:solidFill>
                  <a:schemeClr val="dk1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  <a:defRPr>
                <a:solidFill>
                  <a:schemeClr val="dk1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  <a:defRPr>
                <a:solidFill>
                  <a:schemeClr val="dk1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AutoNum type="romanLcPeriod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3" name="Google Shape;73;p4"/>
          <p:cNvSpPr txBox="1">
            <a:spLocks noGrp="1"/>
          </p:cNvSpPr>
          <p:nvPr>
            <p:ph type="title"/>
          </p:nvPr>
        </p:nvSpPr>
        <p:spPr>
          <a:xfrm>
            <a:off x="1092000" y="926667"/>
            <a:ext cx="10008000" cy="77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75592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1"/>
          <p:cNvSpPr txBox="1">
            <a:spLocks noGrp="1"/>
          </p:cNvSpPr>
          <p:nvPr>
            <p:ph type="title"/>
          </p:nvPr>
        </p:nvSpPr>
        <p:spPr>
          <a:xfrm>
            <a:off x="1092000" y="952733"/>
            <a:ext cx="4546800" cy="10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501" name="Google Shape;501;p31"/>
          <p:cNvSpPr txBox="1">
            <a:spLocks noGrp="1"/>
          </p:cNvSpPr>
          <p:nvPr>
            <p:ph type="subTitle" idx="1"/>
          </p:nvPr>
        </p:nvSpPr>
        <p:spPr>
          <a:xfrm>
            <a:off x="1092000" y="2069951"/>
            <a:ext cx="4194400" cy="15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827027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25600" y="2057400"/>
            <a:ext cx="9652000" cy="762000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ru-RU" noProof="0"/>
              <a:t>Образец заголовка</a:t>
            </a:r>
            <a:endParaRPr lang="en-US" noProof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625600" y="2743200"/>
            <a:ext cx="8737600" cy="533400"/>
          </a:xfrm>
        </p:spPr>
        <p:txBody>
          <a:bodyPr/>
          <a:lstStyle>
            <a:lvl1pPr marL="0" indent="0">
              <a:buFontTx/>
              <a:buNone/>
              <a:defRPr sz="1800"/>
            </a:lvl1pPr>
          </a:lstStyle>
          <a:p>
            <a:pPr lvl="0"/>
            <a:r>
              <a:rPr lang="ru-RU" noProof="0"/>
              <a:t>Образец подзаголовка</a:t>
            </a:r>
            <a:endParaRPr lang="en-US" noProof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D9DDF803-C542-40AE-B2ED-51C11EB006A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1334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5A21D2-198C-47EB-9622-BE458840617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70292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9" indent="0">
              <a:buNone/>
              <a:defRPr sz="1800"/>
            </a:lvl2pPr>
            <a:lvl3pPr marL="914377" indent="0">
              <a:buNone/>
              <a:defRPr sz="1600"/>
            </a:lvl3pPr>
            <a:lvl4pPr marL="1371566" indent="0">
              <a:buNone/>
              <a:defRPr sz="1400"/>
            </a:lvl4pPr>
            <a:lvl5pPr marL="1828754" indent="0">
              <a:buNone/>
              <a:defRPr sz="1400"/>
            </a:lvl5pPr>
            <a:lvl6pPr marL="2285943" indent="0">
              <a:buNone/>
              <a:defRPr sz="1400"/>
            </a:lvl6pPr>
            <a:lvl7pPr marL="2743131" indent="0">
              <a:buNone/>
              <a:defRPr sz="1400"/>
            </a:lvl7pPr>
            <a:lvl8pPr marL="3200320" indent="0">
              <a:buNone/>
              <a:defRPr sz="1400"/>
            </a:lvl8pPr>
            <a:lvl9pPr marL="3657509" indent="0">
              <a:buNone/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C635A8-6A6A-47CB-9056-9778E1FFCD31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7401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C2953FF-7476-4A96-B9EB-CE2E2A65607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9130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5656A7-49BB-4EC6-9F14-7A1E36C1D84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6359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891265-10D3-42BE-9D30-DB100D366A4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037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5486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971CBB4-C0CC-49B9-9467-B3D90020ADA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3118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F4A3DC5-3727-4FB9-983F-6FED52BF49AC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1269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6A1117-CBB5-4AA6-8847-DB4E35DA5529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4457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FE18F4-69D3-4F41-B42F-FCE685C8F681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9522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152401"/>
            <a:ext cx="2743200" cy="5973763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152401"/>
            <a:ext cx="8026400" cy="597376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630285-07B9-4026-AE25-2120B9D13DCF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5897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1"/>
          <p:cNvSpPr txBox="1">
            <a:spLocks noGrp="1"/>
          </p:cNvSpPr>
          <p:nvPr>
            <p:ph type="title"/>
          </p:nvPr>
        </p:nvSpPr>
        <p:spPr>
          <a:xfrm>
            <a:off x="1092000" y="952733"/>
            <a:ext cx="4546800" cy="10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01" name="Google Shape;501;p31"/>
          <p:cNvSpPr txBox="1">
            <a:spLocks noGrp="1"/>
          </p:cNvSpPr>
          <p:nvPr>
            <p:ph type="subTitle" idx="1"/>
          </p:nvPr>
        </p:nvSpPr>
        <p:spPr>
          <a:xfrm>
            <a:off x="1092000" y="2069951"/>
            <a:ext cx="4194400" cy="15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51211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dgm">
  <p:cSld name="Заголовок, схема или организационная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13716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SmartArt 2"/>
          <p:cNvSpPr>
            <a:spLocks noGrp="1"/>
          </p:cNvSpPr>
          <p:nvPr>
            <p:ph type="dgm" idx="1"/>
          </p:nvPr>
        </p:nvSpPr>
        <p:spPr>
          <a:xfrm>
            <a:off x="609600" y="1981200"/>
            <a:ext cx="10972800" cy="4114800"/>
          </a:xfrm>
        </p:spPr>
        <p:txBody>
          <a:bodyPr>
            <a:normAutofit/>
          </a:bodyPr>
          <a:lstStyle/>
          <a:p>
            <a:pPr lvl="0"/>
            <a:endParaRPr lang="ru-RU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0B9D863-ACB5-4B90-A052-D5B58247ED03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0261194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/>
          </p:nvPr>
        </p:nvSpPr>
        <p:spPr>
          <a:xfrm>
            <a:off x="609600" y="381000"/>
            <a:ext cx="10972800" cy="57150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9EC7D6-E43C-4ECC-954E-5B72DDFA93FD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79093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9" indent="0">
              <a:buNone/>
              <a:defRPr sz="1800"/>
            </a:lvl2pPr>
            <a:lvl3pPr marL="914377" indent="0">
              <a:buNone/>
              <a:defRPr sz="1600"/>
            </a:lvl3pPr>
            <a:lvl4pPr marL="1371566" indent="0">
              <a:buNone/>
              <a:defRPr sz="1400"/>
            </a:lvl4pPr>
            <a:lvl5pPr marL="1828754" indent="0">
              <a:buNone/>
              <a:defRPr sz="1400"/>
            </a:lvl5pPr>
            <a:lvl6pPr marL="2285943" indent="0">
              <a:buNone/>
              <a:defRPr sz="1400"/>
            </a:lvl6pPr>
            <a:lvl7pPr marL="2743131" indent="0">
              <a:buNone/>
              <a:defRPr sz="1400"/>
            </a:lvl7pPr>
            <a:lvl8pPr marL="3200320" indent="0">
              <a:buNone/>
              <a:defRPr sz="1400"/>
            </a:lvl8pPr>
            <a:lvl9pPr marL="3657509" indent="0">
              <a:buNone/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4634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5046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5639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4646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6482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911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3620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152400"/>
            <a:ext cx="109728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5A4477D9-D71F-4A36-9F71-CEB93198F4D9}" type="datetimeFigureOut">
              <a:rPr lang="ru-RU" smtClean="0"/>
              <a:t>24.02.2022</a:t>
            </a:fld>
            <a:endParaRPr lang="ru-RU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ru-RU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C24F1D81-ABEA-42B0-9ADB-42CD8CD1467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706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5pPr>
      <a:lvl6pPr marL="457189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6pPr>
      <a:lvl7pPr marL="914377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7pPr>
      <a:lvl8pPr marL="1371566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8pPr>
      <a:lvl9pPr marL="1828754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9pPr>
    </p:titleStyle>
    <p:bodyStyle>
      <a:lvl1pPr marL="342891" indent="-342891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bg1"/>
          </a:solidFill>
          <a:latin typeface="+mn-lt"/>
          <a:ea typeface="+mn-ea"/>
          <a:cs typeface="+mn-cs"/>
        </a:defRPr>
      </a:lvl1pPr>
      <a:lvl2pPr marL="742932" indent="-285744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bg1"/>
          </a:solidFill>
          <a:latin typeface="+mn-lt"/>
        </a:defRPr>
      </a:lvl2pPr>
      <a:lvl3pPr marL="1142971" indent="-228594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bg1"/>
          </a:solidFill>
          <a:latin typeface="+mn-lt"/>
        </a:defRPr>
      </a:lvl3pPr>
      <a:lvl4pPr marL="1600160" indent="-228594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bg1"/>
          </a:solidFill>
          <a:latin typeface="+mn-lt"/>
        </a:defRPr>
      </a:lvl4pPr>
      <a:lvl5pPr marL="2057349" indent="-228594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</a:defRPr>
      </a:lvl5pPr>
      <a:lvl6pPr marL="2514537" indent="-228594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</a:defRPr>
      </a:lvl6pPr>
      <a:lvl7pPr marL="2971726" indent="-228594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</a:defRPr>
      </a:lvl7pPr>
      <a:lvl8pPr marL="3428914" indent="-228594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</a:defRPr>
      </a:lvl8pPr>
      <a:lvl9pPr marL="3886103" indent="-228594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</a:defRPr>
      </a:lvl9pPr>
    </p:bodyStyle>
    <p:otherStyle>
      <a:defPPr>
        <a:defRPr lang="ru-RU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152400"/>
            <a:ext cx="109728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>
              <a:solidFill>
                <a:srgbClr val="000000"/>
              </a:solidFill>
              <a:cs typeface="+mn-cs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>
              <a:solidFill>
                <a:srgbClr val="000000"/>
              </a:solidFill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3C51EF35-C4B7-4E17-9CF0-638E90B305C2}" type="slidenum">
              <a:rPr lang="en-US">
                <a:solidFill>
                  <a:srgbClr val="000000"/>
                </a:solidFill>
                <a:cs typeface="+mn-cs"/>
              </a:rPr>
              <a:pPr/>
              <a:t>‹#›</a:t>
            </a:fld>
            <a:endParaRPr lang="en-US">
              <a:solidFill>
                <a:srgbClr val="000000"/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5403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5pPr>
      <a:lvl6pPr marL="457189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6pPr>
      <a:lvl7pPr marL="914377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7pPr>
      <a:lvl8pPr marL="1371566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8pPr>
      <a:lvl9pPr marL="1828754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Times New Roman" pitchFamily="18" charset="0"/>
        </a:defRPr>
      </a:lvl9pPr>
    </p:titleStyle>
    <p:bodyStyle>
      <a:lvl1pPr marL="342891" indent="-342891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bg1"/>
          </a:solidFill>
          <a:latin typeface="+mn-lt"/>
          <a:ea typeface="+mn-ea"/>
          <a:cs typeface="+mn-cs"/>
        </a:defRPr>
      </a:lvl1pPr>
      <a:lvl2pPr marL="742932" indent="-285744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bg1"/>
          </a:solidFill>
          <a:latin typeface="+mn-lt"/>
        </a:defRPr>
      </a:lvl2pPr>
      <a:lvl3pPr marL="1142971" indent="-228594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bg1"/>
          </a:solidFill>
          <a:latin typeface="+mn-lt"/>
        </a:defRPr>
      </a:lvl3pPr>
      <a:lvl4pPr marL="1600160" indent="-228594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bg1"/>
          </a:solidFill>
          <a:latin typeface="+mn-lt"/>
        </a:defRPr>
      </a:lvl4pPr>
      <a:lvl5pPr marL="2057349" indent="-228594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</a:defRPr>
      </a:lvl5pPr>
      <a:lvl6pPr marL="2514537" indent="-228594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</a:defRPr>
      </a:lvl6pPr>
      <a:lvl7pPr marL="2971726" indent="-228594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</a:defRPr>
      </a:lvl7pPr>
      <a:lvl8pPr marL="3428914" indent="-228594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</a:defRPr>
      </a:lvl8pPr>
      <a:lvl9pPr marL="3886103" indent="-228594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bg1"/>
          </a:solidFill>
          <a:latin typeface="+mn-lt"/>
        </a:defRPr>
      </a:lvl9pPr>
    </p:bodyStyle>
    <p:otherStyle>
      <a:defPPr>
        <a:defRPr lang="ru-RU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2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7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image" Target="../media/image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7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png"/><Relationship Id="rId4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.png"/><Relationship Id="rId4" Type="http://schemas.openxmlformats.org/officeDocument/2006/relationships/image" Target="../media/image8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.png"/><Relationship Id="rId4" Type="http://schemas.openxmlformats.org/officeDocument/2006/relationships/image" Target="../media/image9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0" name="Прямоугольник 4"/>
          <p:cNvSpPr>
            <a:spLocks noChangeArrowheads="1"/>
          </p:cNvSpPr>
          <p:nvPr/>
        </p:nvSpPr>
        <p:spPr bwMode="auto">
          <a:xfrm>
            <a:off x="3359177" y="728665"/>
            <a:ext cx="669766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endParaRPr lang="ru-RU" altLang="ru-RU" sz="32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363894" y="169975"/>
            <a:ext cx="94196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Учреждения образования «Белорусский государственный    </a:t>
            </a:r>
          </a:p>
          <a:p>
            <a:r>
              <a:rPr lang="ru-RU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университет информатики и радиоэлектроники» </a:t>
            </a:r>
            <a:endParaRPr lang="ru-RU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661202" y="101178"/>
            <a:ext cx="35159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Кафедра информационых радиотехнологий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76381" y="599409"/>
            <a:ext cx="4500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Методика воспитательной работы в </a:t>
            </a:r>
          </a:p>
          <a:p>
            <a:pPr algn="r"/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учреждениях профессионального образования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0" y="2430540"/>
            <a:ext cx="1217716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000" b="1" dirty="0">
                <a:solidFill>
                  <a:srgbClr val="24418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Тема </a:t>
            </a:r>
            <a:r>
              <a:rPr lang="en-US" sz="4000" b="1" dirty="0" smtClean="0">
                <a:solidFill>
                  <a:srgbClr val="24418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sz="4000" b="1" dirty="0" smtClean="0">
                <a:solidFill>
                  <a:srgbClr val="24418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4000" b="1" dirty="0" smtClean="0">
                <a:solidFill>
                  <a:srgbClr val="24418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ru-RU" sz="4000" b="1" dirty="0" smtClean="0">
                <a:solidFill>
                  <a:srgbClr val="24418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«Мониторинг </a:t>
            </a:r>
          </a:p>
          <a:p>
            <a:pPr algn="ctr"/>
            <a:r>
              <a:rPr lang="ru-RU" sz="4000" b="1" dirty="0" smtClean="0">
                <a:solidFill>
                  <a:srgbClr val="24418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воспитательной работы»</a:t>
            </a:r>
            <a:endParaRPr lang="ru-RU" sz="2400" dirty="0">
              <a:solidFill>
                <a:srgbClr val="C00000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6708008" y="4334636"/>
            <a:ext cx="51763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e-BY" altLang="ru-RU" sz="2400" dirty="0">
                <a:latin typeface="Times New Roman" pitchFamily="18" charset="0"/>
              </a:rPr>
              <a:t>Доцент кафедры информационных             радиотехнологий , канд.пед.наук, </a:t>
            </a:r>
            <a:br>
              <a:rPr lang="be-BY" altLang="ru-RU" sz="2400" dirty="0">
                <a:latin typeface="Times New Roman" pitchFamily="18" charset="0"/>
              </a:rPr>
            </a:br>
            <a:r>
              <a:rPr lang="be-BY" altLang="ru-RU" sz="2400" dirty="0">
                <a:latin typeface="Times New Roman" pitchFamily="18" charset="0"/>
              </a:rPr>
              <a:t>доцент </a:t>
            </a:r>
            <a:r>
              <a:rPr lang="ru-RU" altLang="ru-RU" sz="2400" dirty="0" err="1">
                <a:latin typeface="Times New Roman" pitchFamily="18" charset="0"/>
              </a:rPr>
              <a:t>Парафиянович</a:t>
            </a:r>
            <a:r>
              <a:rPr lang="ru-RU" altLang="ru-RU" sz="2400" dirty="0">
                <a:latin typeface="Times New Roman" pitchFamily="18" charset="0"/>
              </a:rPr>
              <a:t> Т. А.</a:t>
            </a:r>
          </a:p>
        </p:txBody>
      </p:sp>
      <p:pic>
        <p:nvPicPr>
          <p:cNvPr id="22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4EFAAD35-8D20-4C1B-9E91-1C64C0966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94" y="1313440"/>
            <a:ext cx="1238483" cy="1326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634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059563"/>
            <a:ext cx="11893600" cy="5976938"/>
          </a:xfrm>
        </p:spPr>
        <p:txBody>
          <a:bodyPr>
            <a:normAutofit fontScale="92500" lnSpcReduction="10000"/>
          </a:bodyPr>
          <a:lstStyle/>
          <a:p>
            <a:pPr marL="708660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2000" b="1" dirty="0">
                <a:solidFill>
                  <a:schemeClr val="tx1"/>
                </a:solidFill>
                <a:latin typeface="+mj-lt"/>
              </a:rPr>
              <a:t>Компонентом национальной системы оценки качества образования  РБ является мониторинг качества </a:t>
            </a:r>
            <a:r>
              <a:rPr lang="ru-RU" sz="2000" b="1" dirty="0" smtClean="0">
                <a:solidFill>
                  <a:schemeClr val="tx1"/>
                </a:solidFill>
                <a:latin typeface="+mj-lt"/>
              </a:rPr>
              <a:t>образования</a:t>
            </a:r>
            <a:r>
              <a:rPr lang="en-US" sz="2000" b="1" dirty="0" smtClean="0">
                <a:solidFill>
                  <a:schemeClr val="tx1"/>
                </a:solidFill>
                <a:latin typeface="+mj-lt"/>
              </a:rPr>
              <a:t>.</a:t>
            </a:r>
          </a:p>
          <a:p>
            <a:pPr marL="708660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1900" b="1" dirty="0" smtClean="0">
                <a:solidFill>
                  <a:schemeClr val="tx1"/>
                </a:solidFill>
                <a:latin typeface="+mj-lt"/>
              </a:rPr>
              <a:t>Нормативной </a:t>
            </a:r>
            <a:r>
              <a:rPr lang="ru-RU" sz="1900" b="1" dirty="0">
                <a:solidFill>
                  <a:schemeClr val="tx1"/>
                </a:solidFill>
                <a:latin typeface="+mj-lt"/>
              </a:rPr>
              <a:t>базой проведения мониторинга в учреждениях образования является глава 8 подпрограммы 2 </a:t>
            </a:r>
            <a:r>
              <a:rPr lang="ru-RU" sz="1900" b="1" i="1" dirty="0">
                <a:solidFill>
                  <a:schemeClr val="tx1"/>
                </a:solidFill>
                <a:latin typeface="+mj-lt"/>
              </a:rPr>
              <a:t>«Развитие системы общего среднего образования» Государственной программы «Образование и молодежная политика» </a:t>
            </a:r>
            <a:r>
              <a:rPr lang="ru-RU" sz="1900" b="1" dirty="0">
                <a:solidFill>
                  <a:schemeClr val="tx1"/>
                </a:solidFill>
                <a:latin typeface="+mj-lt"/>
              </a:rPr>
              <a:t>на </a:t>
            </a:r>
            <a:r>
              <a:rPr lang="ru-RU" sz="1900" b="1" dirty="0" smtClean="0">
                <a:solidFill>
                  <a:schemeClr val="tx1"/>
                </a:solidFill>
                <a:latin typeface="+mj-lt"/>
              </a:rPr>
              <a:t>2021–2025</a:t>
            </a:r>
            <a:r>
              <a:rPr lang="en-US" sz="19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ru-RU" sz="1900" b="1" dirty="0" smtClean="0">
                <a:solidFill>
                  <a:schemeClr val="tx1"/>
                </a:solidFill>
                <a:latin typeface="+mj-lt"/>
              </a:rPr>
              <a:t>годы</a:t>
            </a:r>
            <a:r>
              <a:rPr lang="ru-RU" sz="1900" b="1" dirty="0">
                <a:solidFill>
                  <a:schemeClr val="tx1"/>
                </a:solidFill>
                <a:latin typeface="+mj-lt"/>
              </a:rPr>
              <a:t>, утвержденной постановлением Совета Министров РБ от 28 марта 2021г.</a:t>
            </a:r>
          </a:p>
          <a:p>
            <a:pPr marL="452628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endParaRPr lang="ru-RU" sz="1900" b="1" dirty="0">
              <a:solidFill>
                <a:schemeClr val="tx1"/>
              </a:solidFill>
              <a:latin typeface="+mj-lt"/>
            </a:endParaRPr>
          </a:p>
          <a:p>
            <a:pPr marL="70866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None/>
              <a:defRPr/>
            </a:pPr>
            <a:r>
              <a:rPr lang="ru-RU" sz="2400" b="1" dirty="0">
                <a:solidFill>
                  <a:schemeClr val="tx1"/>
                </a:solidFill>
                <a:latin typeface="+mj-lt"/>
              </a:rPr>
              <a:t>Мониторинг качества образования проводится ежегодно по  направлениям:</a:t>
            </a:r>
          </a:p>
          <a:p>
            <a:pPr marL="708660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2400" b="1" dirty="0" smtClean="0">
                <a:solidFill>
                  <a:schemeClr val="tx1"/>
                </a:solidFill>
                <a:latin typeface="+mj-lt"/>
              </a:rPr>
              <a:t>качество </a:t>
            </a:r>
            <a:r>
              <a:rPr lang="ru-RU" sz="2400" b="1" dirty="0">
                <a:solidFill>
                  <a:schemeClr val="tx1"/>
                </a:solidFill>
                <a:latin typeface="+mj-lt"/>
              </a:rPr>
              <a:t>услуг в сфере образования;</a:t>
            </a:r>
          </a:p>
          <a:p>
            <a:pPr marL="708660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2400" b="1" dirty="0" smtClean="0">
                <a:solidFill>
                  <a:schemeClr val="tx1"/>
                </a:solidFill>
                <a:latin typeface="+mj-lt"/>
              </a:rPr>
              <a:t>личностное </a:t>
            </a:r>
            <a:r>
              <a:rPr lang="ru-RU" sz="2400" b="1" dirty="0">
                <a:solidFill>
                  <a:schemeClr val="tx1"/>
                </a:solidFill>
                <a:latin typeface="+mj-lt"/>
              </a:rPr>
              <a:t>развитие обучающихся;</a:t>
            </a:r>
          </a:p>
          <a:p>
            <a:pPr marL="708660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2400" b="1" dirty="0" smtClean="0">
                <a:solidFill>
                  <a:schemeClr val="tx1"/>
                </a:solidFill>
                <a:latin typeface="+mj-lt"/>
              </a:rPr>
              <a:t>утомляемость </a:t>
            </a:r>
            <a:r>
              <a:rPr lang="ru-RU" sz="2400" b="1" dirty="0">
                <a:solidFill>
                  <a:schemeClr val="tx1"/>
                </a:solidFill>
                <a:latin typeface="+mj-lt"/>
              </a:rPr>
              <a:t>и работоспособность обучающихся;</a:t>
            </a:r>
          </a:p>
          <a:p>
            <a:pPr marL="708660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2400" b="1" dirty="0" smtClean="0">
                <a:solidFill>
                  <a:schemeClr val="tx1"/>
                </a:solidFill>
                <a:latin typeface="+mj-lt"/>
              </a:rPr>
              <a:t>уровень </a:t>
            </a:r>
            <a:r>
              <a:rPr lang="ru-RU" sz="2400" b="1" dirty="0">
                <a:solidFill>
                  <a:schemeClr val="tx1"/>
                </a:solidFill>
                <a:latin typeface="+mj-lt"/>
              </a:rPr>
              <a:t>образовательных результатов обучающихся;</a:t>
            </a:r>
          </a:p>
          <a:p>
            <a:pPr marL="708660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2400" b="1" dirty="0" smtClean="0">
                <a:solidFill>
                  <a:schemeClr val="tx1"/>
                </a:solidFill>
                <a:latin typeface="+mj-lt"/>
              </a:rPr>
              <a:t>уровень </a:t>
            </a:r>
            <a:r>
              <a:rPr lang="ru-RU" sz="2400" b="1" dirty="0">
                <a:solidFill>
                  <a:schemeClr val="tx1"/>
                </a:solidFill>
                <a:latin typeface="+mj-lt"/>
              </a:rPr>
              <a:t>профессиональной компетентности педагогов учреждений  образования.</a:t>
            </a:r>
          </a:p>
          <a:p>
            <a:pPr marL="70866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None/>
              <a:defRPr/>
            </a:pPr>
            <a:r>
              <a:rPr lang="ru-RU" sz="2000" b="1" dirty="0">
                <a:solidFill>
                  <a:schemeClr val="tx1"/>
                </a:solidFill>
                <a:latin typeface="+mj-lt"/>
              </a:rPr>
              <a:t>В разделе представлены рекомендации по результатам мониторинга в соответствии с указанными направлениями исследований</a:t>
            </a:r>
            <a:r>
              <a:rPr lang="ru-RU" sz="2000" b="1" dirty="0" smtClean="0">
                <a:solidFill>
                  <a:schemeClr val="tx1"/>
                </a:solidFill>
                <a:latin typeface="+mj-lt"/>
              </a:rPr>
              <a:t>.</a:t>
            </a:r>
            <a:endParaRPr lang="en-US" sz="2000" b="1" dirty="0" smtClean="0">
              <a:solidFill>
                <a:schemeClr val="tx1"/>
              </a:solidFill>
              <a:latin typeface="+mj-lt"/>
            </a:endParaRPr>
          </a:p>
          <a:p>
            <a:pPr marL="365760" indent="0" algn="just" fontAlgn="auto">
              <a:lnSpc>
                <a:spcPct val="120000"/>
              </a:lnSpc>
              <a:spcAft>
                <a:spcPts val="0"/>
              </a:spcAft>
              <a:buNone/>
              <a:defRPr/>
            </a:pPr>
            <a:r>
              <a:rPr lang="ru-RU" sz="2400" b="1" dirty="0">
                <a:solidFill>
                  <a:schemeClr val="tx1"/>
                </a:solidFill>
                <a:latin typeface="+mj-lt"/>
              </a:rPr>
              <a:t/>
            </a:r>
            <a:br>
              <a:rPr lang="ru-RU" sz="2400" b="1" dirty="0">
                <a:solidFill>
                  <a:schemeClr val="tx1"/>
                </a:solidFill>
                <a:latin typeface="+mj-lt"/>
              </a:rPr>
            </a:br>
            <a:r>
              <a:rPr lang="ru-RU" sz="2400" b="1" dirty="0">
                <a:solidFill>
                  <a:schemeClr val="tx1"/>
                </a:solidFill>
                <a:latin typeface="+mj-lt"/>
              </a:rPr>
              <a:t> 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43472" y="188640"/>
            <a:ext cx="9324528" cy="792088"/>
          </a:xfrm>
        </p:spPr>
        <p:txBody>
          <a:bodyPr>
            <a:normAutofit fontScale="90000"/>
          </a:bodyPr>
          <a:lstStyle/>
          <a:p>
            <a:pPr marL="365760" indent="-256032" fontAlgn="auto">
              <a:spcBef>
                <a:spcPts val="400"/>
              </a:spcBef>
              <a:spcAft>
                <a:spcPts val="0"/>
              </a:spcAft>
              <a:defRPr/>
            </a:pPr>
            <a:r>
              <a:rPr lang="ru-RU" sz="2400" dirty="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ru-RU" sz="2400" dirty="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</a:br>
            <a:endParaRPr lang="ru-RU" sz="3200" dirty="0">
              <a:solidFill>
                <a:schemeClr val="tx1"/>
              </a:solidFill>
            </a:endParaRPr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/>
          <p:cNvSpPr txBox="1">
            <a:spLocks/>
          </p:cNvSpPr>
          <p:nvPr/>
        </p:nvSpPr>
        <p:spPr bwMode="auto">
          <a:xfrm>
            <a:off x="460013" y="127094"/>
            <a:ext cx="8291264" cy="7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Times New Roman" pitchFamily="18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Times New Roman" pitchFamily="18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Times New Roman" pitchFamily="18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Times New Roman" pitchFamily="18" charset="0"/>
              </a:defRPr>
            </a:lvl5pPr>
            <a:lvl6pPr marL="457189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Times New Roman" pitchFamily="18" charset="0"/>
              </a:defRPr>
            </a:lvl6pPr>
            <a:lvl7pPr marL="914377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Times New Roman" pitchFamily="18" charset="0"/>
              </a:defRPr>
            </a:lvl7pPr>
            <a:lvl8pPr marL="1371566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Times New Roman" pitchFamily="18" charset="0"/>
              </a:defRPr>
            </a:lvl8pPr>
            <a:lvl9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bg1"/>
                </a:solidFill>
                <a:latin typeface="Times New Roman" pitchFamily="18" charset="0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ru-RU" sz="3200" b="1" kern="0" dirty="0" smtClean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Мониторинг качества образования</a:t>
            </a:r>
            <a:endParaRPr lang="ru-RU" sz="3200" b="1" kern="0" dirty="0"/>
          </a:p>
        </p:txBody>
      </p:sp>
    </p:spTree>
    <p:extLst>
      <p:ext uri="{BB962C8B-B14F-4D97-AF65-F5344CB8AC3E}">
        <p14:creationId xmlns:p14="http://schemas.microsoft.com/office/powerpoint/2010/main" val="743573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8343" y="1157898"/>
            <a:ext cx="10492572" cy="5545138"/>
          </a:xfrm>
        </p:spPr>
        <p:txBody>
          <a:bodyPr>
            <a:normAutofit/>
          </a:bodyPr>
          <a:lstStyle/>
          <a:p>
            <a:pPr marL="109728" indent="457200" algn="just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 dirty="0">
                <a:solidFill>
                  <a:schemeClr val="tx1"/>
                </a:solidFill>
                <a:latin typeface="+mj-lt"/>
              </a:rPr>
              <a:t/>
            </a:r>
            <a:br>
              <a:rPr lang="ru-RU" sz="2400" dirty="0">
                <a:solidFill>
                  <a:schemeClr val="tx1"/>
                </a:solidFill>
                <a:latin typeface="+mj-lt"/>
              </a:rPr>
            </a:br>
            <a:endParaRPr lang="ru-RU" sz="2400" dirty="0">
              <a:solidFill>
                <a:schemeClr val="tx1"/>
              </a:solidFill>
              <a:latin typeface="+mj-lt"/>
            </a:endParaRPr>
          </a:p>
          <a:p>
            <a:pPr marL="109728" indent="457200" algn="just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ru-RU" sz="20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1"/>
          <p:cNvSpPr txBox="1">
            <a:spLocks/>
          </p:cNvSpPr>
          <p:nvPr/>
        </p:nvSpPr>
        <p:spPr bwMode="auto">
          <a:xfrm>
            <a:off x="165111" y="89459"/>
            <a:ext cx="8291264" cy="7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ru-RU" sz="3200" b="1" kern="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Компоненты системы мониторинга</a:t>
            </a:r>
            <a:endParaRPr lang="ru-RU" sz="3200" b="1" kern="0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2" name="Схема 1"/>
          <p:cNvGraphicFramePr/>
          <p:nvPr>
            <p:extLst>
              <p:ext uri="{D42A27DB-BD31-4B8C-83A1-F6EECF244321}">
                <p14:modId xmlns:p14="http://schemas.microsoft.com/office/powerpoint/2010/main" val="915395541"/>
              </p:ext>
            </p:extLst>
          </p:nvPr>
        </p:nvGraphicFramePr>
        <p:xfrm>
          <a:off x="-1" y="1024466"/>
          <a:ext cx="11591109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20710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74470" y="1144344"/>
            <a:ext cx="11312434" cy="6121400"/>
          </a:xfrm>
        </p:spPr>
        <p:txBody>
          <a:bodyPr>
            <a:normAutofit/>
          </a:bodyPr>
          <a:lstStyle/>
          <a:p>
            <a:pPr marL="281178" indent="457200" algn="just" fontAlgn="auto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endParaRPr lang="ru-RU" sz="900" dirty="0">
              <a:solidFill>
                <a:schemeClr val="tx1"/>
              </a:solidFill>
              <a:latin typeface="+mj-lt"/>
            </a:endParaRPr>
          </a:p>
          <a:p>
            <a:pPr marL="0" indent="457200" algn="just" fontAlgn="auto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1.</a:t>
            </a:r>
            <a:r>
              <a:rPr lang="en-US" sz="1800" b="1" dirty="0" smtClean="0">
                <a:latin typeface="+mj-lt"/>
              </a:rPr>
              <a:t>b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Приказом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руководителя УПО 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утверждается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состав рабочих групп по 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проведению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мониторинга.</a:t>
            </a:r>
            <a:endParaRPr lang="ru-RU" sz="1800" dirty="0">
              <a:solidFill>
                <a:schemeClr val="tx1"/>
              </a:solidFill>
              <a:latin typeface="+mj-lt"/>
            </a:endParaRPr>
          </a:p>
          <a:p>
            <a:pPr marL="0" indent="457200" algn="just" fontAlgn="auto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2.</a:t>
            </a:r>
            <a:r>
              <a:rPr lang="en-US" sz="1800" b="1" dirty="0" smtClean="0">
                <a:latin typeface="+mj-lt"/>
              </a:rPr>
              <a:t>b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Вносятся дополнения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или изменения в представленные модели в соответствии со статусом и приоритетными направлениями деятельности УПО.</a:t>
            </a:r>
            <a:endParaRPr lang="ru-RU" sz="1800" dirty="0">
              <a:solidFill>
                <a:schemeClr val="tx1"/>
              </a:solidFill>
              <a:latin typeface="+mj-lt"/>
            </a:endParaRPr>
          </a:p>
          <a:p>
            <a:pPr marL="0" indent="457200" algn="just" fontAlgn="auto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3.</a:t>
            </a:r>
            <a:r>
              <a:rPr lang="en-US" sz="1800" b="1" dirty="0" smtClean="0">
                <a:latin typeface="+mj-lt"/>
              </a:rPr>
              <a:t>b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Ознакомление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обучающихся, родителей, коллектив УПО с порядком проведения мониторинга, </a:t>
            </a:r>
            <a:r>
              <a:rPr lang="ru-RU" sz="1800" b="1" dirty="0" err="1">
                <a:solidFill>
                  <a:schemeClr val="tx1"/>
                </a:solidFill>
                <a:latin typeface="+mj-lt"/>
              </a:rPr>
              <a:t>факторно-критериальными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 моделями.</a:t>
            </a:r>
            <a:endParaRPr lang="ru-RU" sz="1800" dirty="0">
              <a:solidFill>
                <a:schemeClr val="tx1"/>
              </a:solidFill>
              <a:latin typeface="+mj-lt"/>
            </a:endParaRPr>
          </a:p>
          <a:p>
            <a:pPr marL="0" indent="457200" algn="just" fontAlgn="auto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4.</a:t>
            </a:r>
            <a:r>
              <a:rPr lang="en-US" sz="1800" b="1" dirty="0" smtClean="0">
                <a:latin typeface="+mj-lt"/>
              </a:rPr>
              <a:t>b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Для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получения достоверной информации, определения качества усвоения содержания образования на разных этапах обучения 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разрабатываются</a:t>
            </a:r>
            <a:r>
              <a:rPr lang="ru-RU" sz="900" dirty="0" smtClean="0">
                <a:solidFill>
                  <a:schemeClr val="tx1"/>
                </a:solidFill>
                <a:latin typeface="+mj-lt"/>
              </a:rPr>
              <a:t>  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анкеты,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диагностические карты, задания, тесты и т.д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.</a:t>
            </a:r>
            <a:endParaRPr lang="ru-RU" sz="800" dirty="0">
              <a:solidFill>
                <a:schemeClr val="tx1"/>
              </a:solidFill>
              <a:latin typeface="+mj-lt"/>
            </a:endParaRPr>
          </a:p>
          <a:p>
            <a:pPr marL="0" indent="457200" algn="just" fontAlgn="auto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1600" b="1" dirty="0">
                <a:solidFill>
                  <a:schemeClr val="tx1"/>
                </a:solidFill>
                <a:latin typeface="+mj-lt"/>
              </a:rPr>
              <a:t>5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.</a:t>
            </a:r>
            <a:r>
              <a:rPr lang="en-US" sz="1800" b="1" dirty="0">
                <a:latin typeface="+mj-lt"/>
              </a:rPr>
              <a:t>b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В сроки, определенные администрацией УПО, 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проводятся мониторинговые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исследования.</a:t>
            </a:r>
            <a:endParaRPr lang="ru-RU" sz="1800" dirty="0">
              <a:solidFill>
                <a:schemeClr val="tx1"/>
              </a:solidFill>
              <a:latin typeface="+mj-lt"/>
            </a:endParaRPr>
          </a:p>
          <a:p>
            <a:pPr marL="0" indent="457200" algn="just" fontAlgn="auto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1800" b="1" dirty="0">
                <a:solidFill>
                  <a:schemeClr val="tx1"/>
                </a:solidFill>
                <a:latin typeface="+mj-lt"/>
              </a:rPr>
              <a:t>6.</a:t>
            </a:r>
            <a:r>
              <a:rPr lang="en-US" sz="1800" b="1" dirty="0" smtClean="0">
                <a:latin typeface="+mj-lt"/>
              </a:rPr>
              <a:t>b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Обрабатываются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и 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анализируются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полученные данные.</a:t>
            </a:r>
            <a:endParaRPr lang="ru-RU" sz="1800" dirty="0">
              <a:solidFill>
                <a:schemeClr val="tx1"/>
              </a:solidFill>
              <a:latin typeface="+mj-lt"/>
            </a:endParaRPr>
          </a:p>
          <a:p>
            <a:pPr marL="0" indent="457200" algn="just" fontAlgn="auto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1800" b="1" dirty="0">
                <a:solidFill>
                  <a:schemeClr val="tx1"/>
                </a:solidFill>
                <a:latin typeface="+mj-lt"/>
              </a:rPr>
              <a:t>7.</a:t>
            </a:r>
            <a:r>
              <a:rPr lang="en-US" sz="1800" b="1" dirty="0">
                <a:latin typeface="+mj-lt"/>
              </a:rPr>
              <a:t>b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На основе полученных результатов анализа 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разрабатывается модель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коррекционной деятельности участников 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образовательного процесса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на всех уровнях (студент-студент, педагог-студент, педагог-администрация и т.д.)</a:t>
            </a:r>
            <a:endParaRPr lang="ru-RU" sz="1800" dirty="0">
              <a:solidFill>
                <a:schemeClr val="tx1"/>
              </a:solidFill>
              <a:latin typeface="+mj-lt"/>
            </a:endParaRPr>
          </a:p>
          <a:p>
            <a:pPr marL="0" indent="457200" algn="just" fontAlgn="auto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1800" b="1" dirty="0">
                <a:solidFill>
                  <a:schemeClr val="tx1"/>
                </a:solidFill>
                <a:latin typeface="+mj-lt"/>
              </a:rPr>
              <a:t>8.</a:t>
            </a:r>
            <a:r>
              <a:rPr lang="en-US" sz="1800" b="1" dirty="0">
                <a:latin typeface="+mj-lt"/>
              </a:rPr>
              <a:t>b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Обсуждаются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итоги мониторинга на совместном заседании педагогического совета и Совета УПО.</a:t>
            </a:r>
            <a:endParaRPr lang="ru-RU" sz="1800" dirty="0">
              <a:solidFill>
                <a:schemeClr val="tx1"/>
              </a:solidFill>
              <a:latin typeface="+mj-lt"/>
            </a:endParaRPr>
          </a:p>
          <a:p>
            <a:pPr marL="0" indent="457200" algn="just" fontAlgn="auto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1800" b="1" dirty="0">
                <a:solidFill>
                  <a:schemeClr val="tx1"/>
                </a:solidFill>
                <a:latin typeface="+mj-lt"/>
              </a:rPr>
              <a:t>9.</a:t>
            </a:r>
            <a:r>
              <a:rPr lang="en-US" sz="1800" b="1" dirty="0">
                <a:latin typeface="+mj-lt"/>
              </a:rPr>
              <a:t>b</a:t>
            </a:r>
            <a:r>
              <a:rPr lang="ru-RU" sz="1800" b="1" dirty="0" smtClean="0">
                <a:solidFill>
                  <a:schemeClr val="tx1"/>
                </a:solidFill>
                <a:latin typeface="+mj-lt"/>
              </a:rPr>
              <a:t>Доводятся 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результаты мониторинга до сведения </a:t>
            </a:r>
            <a:r>
              <a:rPr lang="ru-RU" sz="1800" b="1" dirty="0" err="1">
                <a:solidFill>
                  <a:schemeClr val="tx1"/>
                </a:solidFill>
                <a:latin typeface="+mj-lt"/>
              </a:rPr>
              <a:t>заинтерисованных</a:t>
            </a:r>
            <a:r>
              <a:rPr lang="ru-RU" sz="1800" b="1" dirty="0">
                <a:solidFill>
                  <a:schemeClr val="tx1"/>
                </a:solidFill>
                <a:latin typeface="+mj-lt"/>
              </a:rPr>
              <a:t> лиц.</a:t>
            </a:r>
            <a:endParaRPr lang="ru-RU" sz="1800" dirty="0">
              <a:solidFill>
                <a:schemeClr val="tx1"/>
              </a:solidFill>
              <a:latin typeface="+mj-lt"/>
            </a:endParaRPr>
          </a:p>
          <a:p>
            <a:pPr marL="708660" indent="457200" algn="just" fontAlgn="auto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endParaRPr lang="ru-RU" sz="1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518225" y="361895"/>
            <a:ext cx="8964488" cy="576064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sz="27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ru-RU" sz="27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3600" b="1" dirty="0"/>
              <a:t>Алгоритм проведения мониторинга: </a:t>
            </a:r>
            <a:br>
              <a:rPr lang="ru-RU" sz="3600" b="1" dirty="0"/>
            </a:br>
            <a:endParaRPr lang="ru-RU" sz="3600" b="1" dirty="0"/>
          </a:p>
        </p:txBody>
      </p:sp>
      <p:pic>
        <p:nvPicPr>
          <p:cNvPr id="6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2198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58749" y="1184048"/>
            <a:ext cx="9341910" cy="5761038"/>
          </a:xfrm>
        </p:spPr>
        <p:txBody>
          <a:bodyPr>
            <a:normAutofit/>
          </a:bodyPr>
          <a:lstStyle/>
          <a:p>
            <a:pPr marL="365760" indent="-256032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endParaRPr lang="ru-RU" sz="1200" dirty="0">
              <a:solidFill>
                <a:schemeClr val="tx1"/>
              </a:solidFill>
              <a:latin typeface="+mj-lt"/>
            </a:endParaRPr>
          </a:p>
          <a:p>
            <a:pPr marL="566928" indent="-457200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3000" b="1" dirty="0">
                <a:solidFill>
                  <a:schemeClr val="tx1"/>
                </a:solidFill>
                <a:latin typeface="+mj-lt"/>
              </a:rPr>
              <a:t>принцип системности, </a:t>
            </a:r>
            <a:endParaRPr lang="ru-RU" sz="3000" dirty="0">
              <a:solidFill>
                <a:schemeClr val="tx1"/>
              </a:solidFill>
              <a:latin typeface="+mj-lt"/>
            </a:endParaRPr>
          </a:p>
          <a:p>
            <a:pPr marL="566928" indent="-457200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3000" b="1" dirty="0">
                <a:solidFill>
                  <a:schemeClr val="tx1"/>
                </a:solidFill>
                <a:latin typeface="+mj-lt"/>
              </a:rPr>
              <a:t>принцип научности, </a:t>
            </a:r>
            <a:endParaRPr lang="ru-RU" sz="3000" dirty="0">
              <a:solidFill>
                <a:schemeClr val="tx1"/>
              </a:solidFill>
              <a:latin typeface="+mj-lt"/>
            </a:endParaRPr>
          </a:p>
          <a:p>
            <a:pPr marL="566928" indent="-457200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3000" b="1" dirty="0">
                <a:solidFill>
                  <a:schemeClr val="tx1"/>
                </a:solidFill>
                <a:latin typeface="+mj-lt"/>
              </a:rPr>
              <a:t>принцип объективности и </a:t>
            </a:r>
            <a:r>
              <a:rPr lang="ru-RU" sz="3000" b="1" dirty="0" smtClean="0">
                <a:solidFill>
                  <a:schemeClr val="tx1"/>
                </a:solidFill>
                <a:latin typeface="+mj-lt"/>
              </a:rPr>
              <a:t>непротиворечивости</a:t>
            </a:r>
            <a:r>
              <a:rPr lang="ru-RU" sz="3000" b="1" dirty="0">
                <a:solidFill>
                  <a:schemeClr val="tx1"/>
                </a:solidFill>
                <a:latin typeface="+mj-lt"/>
              </a:rPr>
              <a:t>,</a:t>
            </a:r>
            <a:endParaRPr lang="ru-RU" sz="3000" dirty="0">
              <a:solidFill>
                <a:schemeClr val="tx1"/>
              </a:solidFill>
              <a:latin typeface="+mj-lt"/>
            </a:endParaRPr>
          </a:p>
          <a:p>
            <a:pPr marL="566928" indent="-457200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3000" b="1" dirty="0">
                <a:solidFill>
                  <a:schemeClr val="tx1"/>
                </a:solidFill>
                <a:latin typeface="+mj-lt"/>
              </a:rPr>
              <a:t>принцип целостности, </a:t>
            </a:r>
            <a:endParaRPr lang="ru-RU" sz="3000" dirty="0">
              <a:solidFill>
                <a:schemeClr val="tx1"/>
              </a:solidFill>
              <a:latin typeface="+mj-lt"/>
            </a:endParaRPr>
          </a:p>
          <a:p>
            <a:pPr marL="566928" indent="-457200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3000" b="1" dirty="0">
                <a:solidFill>
                  <a:schemeClr val="tx1"/>
                </a:solidFill>
                <a:latin typeface="+mj-lt"/>
              </a:rPr>
              <a:t>принцип оперативности и </a:t>
            </a:r>
            <a:r>
              <a:rPr lang="ru-RU" sz="3000" b="1" dirty="0" err="1">
                <a:solidFill>
                  <a:schemeClr val="tx1"/>
                </a:solidFill>
                <a:latin typeface="+mj-lt"/>
              </a:rPr>
              <a:t>прогностичности</a:t>
            </a:r>
            <a:r>
              <a:rPr lang="ru-RU" sz="3000" b="1" dirty="0">
                <a:solidFill>
                  <a:schemeClr val="tx1"/>
                </a:solidFill>
                <a:latin typeface="+mj-lt"/>
              </a:rPr>
              <a:t>, </a:t>
            </a:r>
            <a:endParaRPr lang="ru-RU" sz="3000" dirty="0">
              <a:solidFill>
                <a:schemeClr val="tx1"/>
              </a:solidFill>
              <a:latin typeface="+mj-lt"/>
            </a:endParaRPr>
          </a:p>
          <a:p>
            <a:pPr marL="566928" indent="-457200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3000" b="1" dirty="0">
                <a:solidFill>
                  <a:schemeClr val="tx1"/>
                </a:solidFill>
                <a:latin typeface="+mj-lt"/>
              </a:rPr>
              <a:t>принцип адекватности, </a:t>
            </a:r>
            <a:endParaRPr lang="ru-RU" sz="3000" dirty="0">
              <a:solidFill>
                <a:schemeClr val="tx1"/>
              </a:solidFill>
              <a:latin typeface="+mj-lt"/>
            </a:endParaRPr>
          </a:p>
          <a:p>
            <a:pPr marL="566928" indent="-457200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3000" b="1" dirty="0">
                <a:solidFill>
                  <a:schemeClr val="tx1"/>
                </a:solidFill>
                <a:latin typeface="+mj-lt"/>
              </a:rPr>
              <a:t>принцип </a:t>
            </a:r>
            <a:r>
              <a:rPr lang="ru-RU" sz="3000" b="1" dirty="0" smtClean="0">
                <a:solidFill>
                  <a:schemeClr val="tx1"/>
                </a:solidFill>
                <a:latin typeface="+mj-lt"/>
              </a:rPr>
              <a:t>масштабности</a:t>
            </a:r>
            <a:r>
              <a:rPr lang="en-US" sz="3000" b="1" dirty="0">
                <a:solidFill>
                  <a:schemeClr val="tx1"/>
                </a:solidFill>
                <a:latin typeface="+mj-lt"/>
              </a:rPr>
              <a:t>.</a:t>
            </a:r>
            <a:endParaRPr lang="ru-RU" sz="3000" dirty="0">
              <a:solidFill>
                <a:schemeClr val="tx1"/>
              </a:solidFill>
              <a:latin typeface="+mj-lt"/>
            </a:endParaRPr>
          </a:p>
          <a:p>
            <a:pPr marL="452628" indent="-342900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endParaRPr lang="ru-RU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507758" y="223810"/>
            <a:ext cx="8964488" cy="792088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sz="27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ru-RU" sz="27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3600" b="1" dirty="0"/>
              <a:t>Основные принципы проведения мониторинга: </a:t>
            </a:r>
            <a:br>
              <a:rPr lang="ru-RU" sz="3600" b="1" dirty="0"/>
            </a:br>
            <a:endParaRPr lang="ru-RU" sz="3600" b="1" dirty="0"/>
          </a:p>
        </p:txBody>
      </p:sp>
      <p:pic>
        <p:nvPicPr>
          <p:cNvPr id="6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4427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Объект 2"/>
          <p:cNvSpPr>
            <a:spLocks noGrp="1"/>
          </p:cNvSpPr>
          <p:nvPr>
            <p:ph idx="1"/>
          </p:nvPr>
        </p:nvSpPr>
        <p:spPr>
          <a:xfrm>
            <a:off x="1184766" y="1081454"/>
            <a:ext cx="9119819" cy="5630374"/>
          </a:xfrm>
        </p:spPr>
        <p:txBody>
          <a:bodyPr/>
          <a:lstStyle/>
          <a:p>
            <a:pPr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«Не навреди».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определение 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профессиональной ответственности</a:t>
            </a: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.</a:t>
            </a:r>
            <a:endParaRPr lang="ru-RU" altLang="ru-RU" sz="2400" dirty="0" smtClean="0">
              <a:solidFill>
                <a:schemeClr val="tx1"/>
              </a:solidFill>
              <a:latin typeface="+mj-lt"/>
            </a:endParaRPr>
          </a:p>
          <a:p>
            <a:pPr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сочетание 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инвариантной и вариативной частей </a:t>
            </a:r>
            <a:r>
              <a:rPr lang="ru-RU" altLang="ru-RU" sz="2400" dirty="0">
                <a:solidFill>
                  <a:schemeClr val="tx1"/>
                </a:solidFill>
                <a:latin typeface="+mj-lt"/>
              </a:rPr>
              <a:t>в деятельности классного руководителя.</a:t>
            </a:r>
          </a:p>
          <a:p>
            <a:pPr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оценка целесообразности, адекватности процесса деятельности.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несравнимость результатов </a:t>
            </a:r>
            <a:r>
              <a:rPr lang="ru-RU" altLang="ru-RU" sz="2400" dirty="0">
                <a:solidFill>
                  <a:schemeClr val="tx1"/>
                </a:solidFill>
                <a:latin typeface="+mj-lt"/>
              </a:rPr>
              <a:t>воспитательной работы разных педагогов.</a:t>
            </a:r>
          </a:p>
          <a:p>
            <a:pPr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«Не проверять, а помогать».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«Вооружить новым инструментом».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«Просто, быстро, эффективно».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«Постепенное совершенствование методики мониторинга».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>
              <a:buClr>
                <a:srgbClr val="244187"/>
              </a:buClr>
              <a:buFont typeface="Wingdings" panose="05000000000000000000" pitchFamily="2" charset="2"/>
              <a:buChar char="v"/>
            </a:pPr>
            <a:endParaRPr lang="ru-RU" altLang="ru-RU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7758" y="223810"/>
            <a:ext cx="8964488" cy="792088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sz="27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ru-RU" sz="27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3600" b="1" dirty="0"/>
              <a:t>Основные принципы проведения мониторинга: </a:t>
            </a:r>
            <a:br>
              <a:rPr lang="ru-RU" sz="3600" b="1" dirty="0"/>
            </a:br>
            <a:endParaRPr lang="ru-RU" sz="3600" b="1" dirty="0"/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0119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592"/>
          <a:stretch/>
        </p:blipFill>
        <p:spPr bwMode="auto">
          <a:xfrm>
            <a:off x="569304" y="1198098"/>
            <a:ext cx="10478374" cy="4775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569304" y="206511"/>
            <a:ext cx="8964488" cy="792088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sz="27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ru-RU" sz="27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3600" b="1" dirty="0"/>
              <a:t>Пример программы мониторинга:</a:t>
            </a:r>
            <a:br>
              <a:rPr lang="ru-RU" sz="3600" b="1" dirty="0"/>
            </a:br>
            <a:endParaRPr lang="ru-RU" sz="3600" b="1" dirty="0"/>
          </a:p>
        </p:txBody>
      </p:sp>
      <p:pic>
        <p:nvPicPr>
          <p:cNvPr id="8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191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40"/>
          <a:stretch/>
        </p:blipFill>
        <p:spPr bwMode="auto">
          <a:xfrm>
            <a:off x="569304" y="1846216"/>
            <a:ext cx="11335750" cy="3648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569304" y="206511"/>
            <a:ext cx="8964488" cy="792088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sz="27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ru-RU" sz="27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ru-RU" sz="3600" b="1" dirty="0"/>
              <a:t>Пример программы мониторинга:</a:t>
            </a:r>
            <a:br>
              <a:rPr lang="ru-RU" sz="3600" b="1" dirty="0"/>
            </a:br>
            <a:endParaRPr lang="ru-RU" sz="3600" b="1" dirty="0"/>
          </a:p>
        </p:txBody>
      </p:sp>
      <p:pic>
        <p:nvPicPr>
          <p:cNvPr id="8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266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Схема 1"/>
          <p:cNvGraphicFramePr/>
          <p:nvPr>
            <p:extLst>
              <p:ext uri="{D42A27DB-BD31-4B8C-83A1-F6EECF244321}">
                <p14:modId xmlns:p14="http://schemas.microsoft.com/office/powerpoint/2010/main" val="331817418"/>
              </p:ext>
            </p:extLst>
          </p:nvPr>
        </p:nvGraphicFramePr>
        <p:xfrm>
          <a:off x="1685071" y="550497"/>
          <a:ext cx="8496300" cy="6119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151293" y="155510"/>
            <a:ext cx="7991222" cy="792088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sz="27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Параметры эффективности  воспитательной работы</a:t>
            </a:r>
          </a:p>
        </p:txBody>
      </p:sp>
    </p:spTree>
    <p:extLst>
      <p:ext uri="{BB962C8B-B14F-4D97-AF65-F5344CB8AC3E}">
        <p14:creationId xmlns:p14="http://schemas.microsoft.com/office/powerpoint/2010/main" val="21662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3137066"/>
              </p:ext>
            </p:extLst>
          </p:nvPr>
        </p:nvGraphicFramePr>
        <p:xfrm>
          <a:off x="530186" y="1279903"/>
          <a:ext cx="9049244" cy="4624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>
          <a:xfrm>
            <a:off x="328246" y="-243254"/>
            <a:ext cx="8229600" cy="1608138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altLang="ru-RU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Личностные параметры эффективности идеологической и воспитательной работы</a:t>
            </a:r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418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0501819"/>
              </p:ext>
            </p:extLst>
          </p:nvPr>
        </p:nvGraphicFramePr>
        <p:xfrm>
          <a:off x="0" y="1271323"/>
          <a:ext cx="11495314" cy="45895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>
          <a:xfrm>
            <a:off x="178777" y="-84993"/>
            <a:ext cx="8229600" cy="1176338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altLang="ru-RU" sz="2800" b="1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Системные  параметры эффективности идеологической и воспитательной работы</a:t>
            </a:r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13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9099" y="243865"/>
            <a:ext cx="11353801" cy="724639"/>
          </a:xfrm>
        </p:spPr>
        <p:txBody>
          <a:bodyPr>
            <a:normAutofit/>
          </a:bodyPr>
          <a:lstStyle/>
          <a:p>
            <a:pPr indent="457200"/>
            <a:r>
              <a:rPr lang="ru-RU" sz="4000" b="1" dirty="0">
                <a:solidFill>
                  <a:schemeClr val="bg1"/>
                </a:solidFill>
                <a:latin typeface="Times New Roman"/>
                <a:ea typeface="TimesNewRomanPSMT"/>
              </a:rPr>
              <a:t>План лекции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3554" y="1458644"/>
            <a:ext cx="11009346" cy="4242361"/>
          </a:xfrm>
        </p:spPr>
        <p:txBody>
          <a:bodyPr>
            <a:normAutofit/>
          </a:bodyPr>
          <a:lstStyle/>
          <a:p>
            <a:pPr marL="0" indent="4572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pc="-10" dirty="0" smtClean="0">
                <a:solidFill>
                  <a:schemeClr val="tx1"/>
                </a:solidFill>
                <a:latin typeface="Times New Roman"/>
                <a:ea typeface="Times New Roman"/>
              </a:rPr>
              <a:t>1.</a:t>
            </a:r>
            <a:r>
              <a:rPr lang="en-US" spc="-10" dirty="0" smtClean="0">
                <a:latin typeface="Times New Roman"/>
                <a:ea typeface="Times New Roman"/>
              </a:rPr>
              <a:t>b</a:t>
            </a:r>
            <a:r>
              <a:rPr lang="ru-RU" spc="-10" dirty="0" smtClean="0">
                <a:solidFill>
                  <a:schemeClr val="tx1"/>
                </a:solidFill>
                <a:latin typeface="Times New Roman"/>
                <a:ea typeface="Times New Roman"/>
              </a:rPr>
              <a:t>Мониторинг </a:t>
            </a:r>
            <a:r>
              <a:rPr lang="ru-RU" spc="-10" dirty="0">
                <a:solidFill>
                  <a:schemeClr val="tx1"/>
                </a:solidFill>
                <a:latin typeface="Times New Roman"/>
                <a:ea typeface="Times New Roman"/>
              </a:rPr>
              <a:t>как средство контроля  воспитательной работы, его основные этапы</a:t>
            </a:r>
          </a:p>
          <a:p>
            <a:pPr marL="0" indent="4572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-10" dirty="0" smtClean="0">
                <a:solidFill>
                  <a:schemeClr val="tx1"/>
                </a:solidFill>
                <a:latin typeface="Times New Roman"/>
                <a:ea typeface="Times New Roman"/>
              </a:rPr>
              <a:t>2</a:t>
            </a:r>
            <a:r>
              <a:rPr lang="ru-RU" spc="-10" dirty="0" smtClean="0">
                <a:solidFill>
                  <a:schemeClr val="tx1"/>
                </a:solidFill>
                <a:latin typeface="Times New Roman"/>
                <a:ea typeface="Times New Roman"/>
              </a:rPr>
              <a:t>.</a:t>
            </a:r>
            <a:r>
              <a:rPr lang="en-US" spc="-10" dirty="0" smtClean="0">
                <a:latin typeface="Times New Roman"/>
                <a:ea typeface="Times New Roman"/>
              </a:rPr>
              <a:t>b</a:t>
            </a:r>
            <a:r>
              <a:rPr lang="ru-RU" spc="-10" dirty="0" smtClean="0">
                <a:solidFill>
                  <a:schemeClr val="tx1"/>
                </a:solidFill>
                <a:latin typeface="Times New Roman"/>
                <a:ea typeface="Times New Roman"/>
              </a:rPr>
              <a:t>Системные </a:t>
            </a:r>
            <a:r>
              <a:rPr lang="ru-RU" spc="-10" dirty="0">
                <a:solidFill>
                  <a:schemeClr val="tx1"/>
                </a:solidFill>
                <a:latin typeface="Times New Roman"/>
                <a:ea typeface="Times New Roman"/>
              </a:rPr>
              <a:t>и личностные параметры воспитательной, социальной  работы. Технология проведения педагогического мониторинга</a:t>
            </a:r>
          </a:p>
          <a:p>
            <a:pPr marL="0" indent="4572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-10" dirty="0" smtClean="0">
                <a:solidFill>
                  <a:schemeClr val="tx1"/>
                </a:solidFill>
                <a:latin typeface="Times New Roman"/>
                <a:ea typeface="Times New Roman"/>
              </a:rPr>
              <a:t>3</a:t>
            </a:r>
            <a:r>
              <a:rPr lang="ru-RU" spc="-10" dirty="0" smtClean="0">
                <a:solidFill>
                  <a:schemeClr val="tx1"/>
                </a:solidFill>
                <a:latin typeface="Times New Roman"/>
                <a:ea typeface="Times New Roman"/>
              </a:rPr>
              <a:t>.</a:t>
            </a:r>
            <a:r>
              <a:rPr lang="en-US" spc="-10" dirty="0" smtClean="0">
                <a:latin typeface="Times New Roman"/>
                <a:ea typeface="Times New Roman"/>
              </a:rPr>
              <a:t>b</a:t>
            </a:r>
            <a:r>
              <a:rPr lang="ru-RU" spc="-10" dirty="0" smtClean="0">
                <a:solidFill>
                  <a:schemeClr val="tx1"/>
                </a:solidFill>
                <a:latin typeface="Times New Roman"/>
                <a:ea typeface="Times New Roman"/>
              </a:rPr>
              <a:t>Принципы </a:t>
            </a:r>
            <a:r>
              <a:rPr lang="ru-RU" spc="-10" dirty="0">
                <a:solidFill>
                  <a:schemeClr val="tx1"/>
                </a:solidFill>
                <a:latin typeface="Times New Roman"/>
                <a:ea typeface="Times New Roman"/>
              </a:rPr>
              <a:t>организации мониторинга</a:t>
            </a:r>
          </a:p>
          <a:p>
            <a:pPr marL="0" indent="457200" algn="just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pc="-10" dirty="0" smtClean="0">
                <a:solidFill>
                  <a:schemeClr val="tx1"/>
                </a:solidFill>
                <a:latin typeface="Times New Roman"/>
                <a:ea typeface="Times New Roman"/>
              </a:rPr>
              <a:t>4</a:t>
            </a:r>
            <a:r>
              <a:rPr lang="ru-RU" spc="-10" dirty="0" smtClean="0">
                <a:solidFill>
                  <a:schemeClr val="tx1"/>
                </a:solidFill>
                <a:latin typeface="Times New Roman"/>
                <a:ea typeface="Times New Roman"/>
              </a:rPr>
              <a:t>.</a:t>
            </a:r>
            <a:r>
              <a:rPr lang="en-US" spc="-10" dirty="0" smtClean="0">
                <a:latin typeface="Times New Roman"/>
                <a:ea typeface="Times New Roman"/>
              </a:rPr>
              <a:t>b</a:t>
            </a:r>
            <a:r>
              <a:rPr lang="ru-RU" spc="-10" dirty="0" smtClean="0">
                <a:solidFill>
                  <a:schemeClr val="tx1"/>
                </a:solidFill>
                <a:latin typeface="Times New Roman"/>
                <a:ea typeface="Times New Roman"/>
              </a:rPr>
              <a:t>Оценка </a:t>
            </a:r>
            <a:r>
              <a:rPr lang="ru-RU" spc="-10" dirty="0">
                <a:solidFill>
                  <a:schemeClr val="tx1"/>
                </a:solidFill>
                <a:latin typeface="Times New Roman"/>
                <a:ea typeface="Times New Roman"/>
              </a:rPr>
              <a:t>эффективности деятельности классного руководителя.</a:t>
            </a:r>
          </a:p>
        </p:txBody>
      </p:sp>
      <p:pic>
        <p:nvPicPr>
          <p:cNvPr id="7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A5FAF1C4-C3BF-429C-BFC3-B04EAC3BF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7486" y="160233"/>
            <a:ext cx="946261" cy="1171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281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5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10099" y="-67771"/>
            <a:ext cx="7920113" cy="115311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>
            <a:no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altLang="ru-RU" sz="32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МОНИТОРИНГ воспитательной работы </a:t>
            </a:r>
          </a:p>
        </p:txBody>
      </p:sp>
      <p:sp>
        <p:nvSpPr>
          <p:cNvPr id="29699" name="Прямоугольник 1"/>
          <p:cNvSpPr>
            <a:spLocks noChangeArrowheads="1"/>
          </p:cNvSpPr>
          <p:nvPr/>
        </p:nvSpPr>
        <p:spPr bwMode="auto">
          <a:xfrm>
            <a:off x="396597" y="1181494"/>
            <a:ext cx="10627458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indent="457200" algn="just" eaLnBrk="1" hangingPunct="1"/>
            <a:r>
              <a:rPr lang="ru-RU" altLang="ru-RU" sz="2800" b="1" u="none" dirty="0">
                <a:latin typeface="+mj-lt"/>
              </a:rPr>
              <a:t>Для оценки личностных параметров воспитательной работы в УВО (ССО, УПО) проводится социально-психологическое исследование личностно-профессионального становления обучающихся </a:t>
            </a:r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>
            <a:spLocks noGrp="1" noChangeArrowheads="1"/>
          </p:cNvSpPr>
          <p:nvPr/>
        </p:nvSpPr>
        <p:spPr bwMode="auto">
          <a:xfrm>
            <a:off x="310098" y="3093522"/>
            <a:ext cx="6273581" cy="1339141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457189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914377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371566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828754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ru-RU" altLang="ru-RU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ПРИМЕР :Выборка </a:t>
            </a:r>
            <a:r>
              <a:rPr lang="ru-RU" altLang="ru-RU" sz="2000" u="sng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по ССО (УПО)</a:t>
            </a:r>
            <a:r>
              <a:rPr lang="ru-RU" altLang="ru-RU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– 876 чел.</a:t>
            </a:r>
            <a:br>
              <a:rPr lang="ru-RU" altLang="ru-RU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</a:br>
            <a:r>
              <a:rPr lang="ru-RU" altLang="ru-RU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Из них:   девушек – 248</a:t>
            </a:r>
            <a:br>
              <a:rPr lang="ru-RU" altLang="ru-RU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</a:br>
            <a:r>
              <a:rPr lang="ru-RU" altLang="ru-RU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               </a:t>
            </a:r>
            <a:r>
              <a:rPr lang="ru-RU" altLang="ru-RU" sz="2000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юношей </a:t>
            </a:r>
            <a:r>
              <a:rPr lang="ru-RU" altLang="ru-RU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- 628 </a:t>
            </a:r>
          </a:p>
        </p:txBody>
      </p:sp>
      <p:sp>
        <p:nvSpPr>
          <p:cNvPr id="6" name="Rectangle 5"/>
          <p:cNvSpPr txBox="1">
            <a:spLocks noChangeArrowheads="1"/>
          </p:cNvSpPr>
          <p:nvPr/>
        </p:nvSpPr>
        <p:spPr bwMode="auto">
          <a:xfrm>
            <a:off x="310098" y="4580709"/>
            <a:ext cx="6273581" cy="1521191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85000" lnSpcReduction="20000"/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32" indent="-285744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0" indent="-256032" algn="ctr" fontAlgn="auto">
              <a:spcAft>
                <a:spcPts val="0"/>
              </a:spcAft>
              <a:defRPr/>
            </a:pPr>
            <a:r>
              <a:rPr lang="ru-RU" altLang="ru-RU" sz="2400" b="1" u="sng" kern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По курсам:</a:t>
            </a:r>
          </a:p>
          <a:p>
            <a:pPr marL="365760" indent="-256032" algn="ctr" fontAlgn="auto">
              <a:spcAft>
                <a:spcPts val="0"/>
              </a:spcAft>
              <a:defRPr/>
            </a:pPr>
            <a:endParaRPr lang="ru-RU" altLang="ru-RU" sz="1100" u="sng" kern="0" dirty="0" smtClean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  <a:p>
            <a:pPr marL="452628" indent="-342900" algn="ctr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2000" kern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1 курс – 326 чел.</a:t>
            </a:r>
          </a:p>
          <a:p>
            <a:pPr marL="452628" indent="-342900" algn="ctr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2000" kern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2 курс – 242 чел.</a:t>
            </a:r>
          </a:p>
          <a:p>
            <a:pPr marL="452628" indent="-342900" algn="ctr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2000" kern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3 курс – 229 чел.</a:t>
            </a:r>
          </a:p>
          <a:p>
            <a:pPr marL="452628" indent="-342900" algn="ctr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2000" kern="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4 курс – 79 чел.</a:t>
            </a:r>
          </a:p>
          <a:p>
            <a:pPr fontAlgn="auto">
              <a:spcAft>
                <a:spcPts val="0"/>
              </a:spcAft>
              <a:defRPr/>
            </a:pPr>
            <a:endParaRPr lang="ru-RU" altLang="ru-RU" sz="2000" b="1" kern="0" dirty="0" smtClean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  <a:p>
            <a:pPr marL="365760" indent="-256032" fontAlgn="auto">
              <a:spcAft>
                <a:spcPts val="0"/>
              </a:spcAft>
              <a:defRPr/>
            </a:pPr>
            <a:endParaRPr lang="ru-RU" altLang="ru-RU" sz="2000" b="1" kern="0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/>
        </p:nvSpPr>
        <p:spPr bwMode="auto">
          <a:xfrm>
            <a:off x="6691484" y="3213462"/>
            <a:ext cx="5202116" cy="2438401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891" indent="-342891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32" indent="-285744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0" indent="-256032" fontAlgn="auto">
              <a:spcAft>
                <a:spcPts val="0"/>
              </a:spcAft>
              <a:buNone/>
              <a:defRPr/>
            </a:pPr>
            <a:r>
              <a:rPr lang="ru-RU" altLang="ru-RU" sz="2400" b="1" u="sng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По отделениям:</a:t>
            </a:r>
          </a:p>
          <a:p>
            <a:pPr marL="365760" indent="-256032" fontAlgn="auto">
              <a:spcAft>
                <a:spcPts val="0"/>
              </a:spcAft>
              <a:buNone/>
              <a:defRPr/>
            </a:pPr>
            <a:endParaRPr lang="ru-RU" altLang="ru-RU" sz="1200" b="1" u="sng" dirty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</a:endParaRPr>
          </a:p>
          <a:p>
            <a:pPr marL="452628" indent="-342900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Радиотехническое отделение – 263 чел.</a:t>
            </a:r>
          </a:p>
          <a:p>
            <a:pPr marL="452628" indent="-342900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Отделение электроники – 238чел.</a:t>
            </a:r>
          </a:p>
          <a:p>
            <a:pPr marL="452628" indent="-342900" fontAlgn="auto"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2000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 Отделение программирования – 412 чел.</a:t>
            </a:r>
          </a:p>
        </p:txBody>
      </p:sp>
    </p:spTree>
    <p:extLst>
      <p:ext uri="{BB962C8B-B14F-4D97-AF65-F5344CB8AC3E}">
        <p14:creationId xmlns:p14="http://schemas.microsoft.com/office/powerpoint/2010/main" val="343715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1392116" y="1664922"/>
            <a:ext cx="8229600" cy="4035425"/>
          </a:xfrm>
        </p:spPr>
        <p:txBody>
          <a:bodyPr/>
          <a:lstStyle/>
          <a:p>
            <a:pPr>
              <a:lnSpc>
                <a:spcPct val="80000"/>
              </a:lnSpc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500" b="1" dirty="0">
                <a:solidFill>
                  <a:schemeClr val="tx1"/>
                </a:solidFill>
                <a:latin typeface="+mj-lt"/>
              </a:rPr>
              <a:t>Интернет-ресурсы – 74 %</a:t>
            </a:r>
          </a:p>
          <a:p>
            <a:pPr>
              <a:lnSpc>
                <a:spcPct val="80000"/>
              </a:lnSpc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500" b="1" dirty="0">
                <a:solidFill>
                  <a:schemeClr val="tx1"/>
                </a:solidFill>
                <a:latin typeface="+mj-lt"/>
              </a:rPr>
              <a:t>Государственные СМИ – 27 %</a:t>
            </a:r>
          </a:p>
          <a:p>
            <a:pPr>
              <a:lnSpc>
                <a:spcPct val="80000"/>
              </a:lnSpc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500" b="1" dirty="0">
                <a:solidFill>
                  <a:schemeClr val="tx1"/>
                </a:solidFill>
                <a:latin typeface="+mj-lt"/>
              </a:rPr>
              <a:t>Разговоры в семье и с друзьями – 44 %</a:t>
            </a:r>
          </a:p>
          <a:p>
            <a:pPr>
              <a:lnSpc>
                <a:spcPct val="80000"/>
              </a:lnSpc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500" b="1" dirty="0">
                <a:solidFill>
                  <a:schemeClr val="tx1"/>
                </a:solidFill>
                <a:latin typeface="+mj-lt"/>
              </a:rPr>
              <a:t>Негосударственные СМИ – 31 %</a:t>
            </a:r>
          </a:p>
          <a:p>
            <a:pPr>
              <a:lnSpc>
                <a:spcPct val="80000"/>
              </a:lnSpc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500" b="1" dirty="0">
                <a:solidFill>
                  <a:schemeClr val="tx1"/>
                </a:solidFill>
                <a:latin typeface="+mj-lt"/>
              </a:rPr>
              <a:t>Зарубежные СМИ -31 %</a:t>
            </a:r>
          </a:p>
          <a:p>
            <a:pPr>
              <a:lnSpc>
                <a:spcPct val="80000"/>
              </a:lnSpc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500" b="1" dirty="0">
                <a:solidFill>
                  <a:schemeClr val="tx1"/>
                </a:solidFill>
                <a:latin typeface="+mj-lt"/>
              </a:rPr>
              <a:t>Российские СМИ – 25 %</a:t>
            </a:r>
          </a:p>
          <a:p>
            <a:pPr>
              <a:lnSpc>
                <a:spcPct val="80000"/>
              </a:lnSpc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500" b="1" dirty="0">
                <a:solidFill>
                  <a:schemeClr val="tx1"/>
                </a:solidFill>
                <a:latin typeface="+mj-lt"/>
              </a:rPr>
              <a:t>Беседы с кураторами и воспитателями - 25 %</a:t>
            </a:r>
          </a:p>
          <a:p>
            <a:pPr>
              <a:lnSpc>
                <a:spcPct val="80000"/>
              </a:lnSpc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500" b="1" dirty="0">
                <a:solidFill>
                  <a:schemeClr val="tx1"/>
                </a:solidFill>
                <a:latin typeface="+mj-lt"/>
              </a:rPr>
              <a:t>Выступления политических деятелей – 20 %</a:t>
            </a:r>
          </a:p>
        </p:txBody>
      </p:sp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>
          <a:xfrm>
            <a:off x="125656" y="-175846"/>
            <a:ext cx="8446843" cy="1347787"/>
          </a:xfrm>
        </p:spPr>
        <p:txBody>
          <a:bodyPr>
            <a:no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altLang="ru-RU" sz="2400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Основные источники информации для наших учащихся об экономических и политических событиях Беларуси</a:t>
            </a:r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3418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77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3531061"/>
              </p:ext>
            </p:extLst>
          </p:nvPr>
        </p:nvGraphicFramePr>
        <p:xfrm>
          <a:off x="2165839" y="1207872"/>
          <a:ext cx="6934200" cy="49478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Диаграмма" r:id="rId3" imgW="6257867" imgH="4352925" progId="Excel.Chart.8">
                  <p:embed/>
                </p:oleObj>
              </mc:Choice>
              <mc:Fallback>
                <p:oleObj name="Диаграмма" r:id="rId3" imgW="6257867" imgH="4352925" progId="Excel.Chart.8">
                  <p:embed/>
                  <p:pic>
                    <p:nvPicPr>
                      <p:cNvPr id="3277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5839" y="1207872"/>
                        <a:ext cx="6934200" cy="4947841"/>
                      </a:xfrm>
                      <a:prstGeom prst="rect">
                        <a:avLst/>
                      </a:prstGeom>
                      <a:solidFill>
                        <a:srgbClr val="244187"/>
                      </a:solidFill>
                      <a:ln>
                        <a:solidFill>
                          <a:srgbClr val="244187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771" name="Text Box 5"/>
          <p:cNvSpPr txBox="1">
            <a:spLocks noChangeArrowheads="1"/>
          </p:cNvSpPr>
          <p:nvPr/>
        </p:nvSpPr>
        <p:spPr bwMode="auto">
          <a:xfrm>
            <a:off x="351692" y="105874"/>
            <a:ext cx="8212015" cy="1569660"/>
          </a:xfrm>
          <a:prstGeom prst="rect">
            <a:avLst/>
          </a:prstGeom>
          <a:noFill/>
          <a:ln>
            <a:noFill/>
          </a:ln>
          <a:ex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wrap="square">
            <a:spAutoFit/>
          </a:bodyPr>
          <a:lstStyle>
            <a:lvl1pPr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r>
              <a:rPr lang="ru-RU" altLang="ru-RU" sz="2400" b="1" u="none" dirty="0" smtClean="0">
                <a:solidFill>
                  <a:schemeClr val="bg1"/>
                </a:solidFill>
                <a:latin typeface="+mj-lt"/>
              </a:rPr>
              <a:t>Знаете ли вы</a:t>
            </a:r>
            <a:r>
              <a:rPr lang="en-US" altLang="ru-RU" sz="2400" b="1" u="none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ru-RU" altLang="ru-RU" sz="2400" b="1" u="none" dirty="0" smtClean="0">
                <a:solidFill>
                  <a:schemeClr val="bg1"/>
                </a:solidFill>
                <a:latin typeface="+mj-lt"/>
              </a:rPr>
              <a:t>флаг, герб, гимн, конституцию и</a:t>
            </a:r>
            <a:r>
              <a:rPr lang="en-US" altLang="ru-RU" sz="2400" b="1" u="none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ru-RU" altLang="ru-RU" sz="2400" b="1" u="none" dirty="0">
                <a:solidFill>
                  <a:schemeClr val="bg1"/>
                </a:solidFill>
                <a:latin typeface="+mj-lt"/>
              </a:rPr>
              <a:t>молодежную политику Республики Беларусь?</a:t>
            </a:r>
          </a:p>
          <a:p>
            <a:pPr eaLnBrk="1" hangingPunct="1"/>
            <a:endParaRPr lang="ru-RU" altLang="ru-RU" sz="2400" b="1" u="none" dirty="0" smtClean="0">
              <a:solidFill>
                <a:schemeClr val="bg1"/>
              </a:solidFill>
              <a:latin typeface="+mj-lt"/>
            </a:endParaRPr>
          </a:p>
          <a:p>
            <a:pPr eaLnBrk="1" hangingPunct="1"/>
            <a:r>
              <a:rPr lang="ru-RU" altLang="ru-RU" sz="2400" b="1" u="none" dirty="0">
                <a:latin typeface="+mj-lt"/>
              </a:rPr>
              <a:t>	</a:t>
            </a:r>
          </a:p>
        </p:txBody>
      </p:sp>
      <p:pic>
        <p:nvPicPr>
          <p:cNvPr id="5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6710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5423" y="1197581"/>
            <a:ext cx="6013939" cy="5002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5" name="Text Box 5"/>
          <p:cNvSpPr txBox="1">
            <a:spLocks noChangeArrowheads="1"/>
          </p:cNvSpPr>
          <p:nvPr/>
        </p:nvSpPr>
        <p:spPr bwMode="auto">
          <a:xfrm>
            <a:off x="7794382" y="1909031"/>
            <a:ext cx="790575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ru-RU" altLang="ru-RU" sz="3200" b="1" dirty="0">
                <a:latin typeface="+mj-lt"/>
              </a:rPr>
              <a:t>%</a:t>
            </a:r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372942" y="352977"/>
            <a:ext cx="8212015" cy="1200329"/>
          </a:xfrm>
          <a:prstGeom prst="rect">
            <a:avLst/>
          </a:prstGeom>
          <a:noFill/>
          <a:ln>
            <a:noFill/>
          </a:ln>
          <a:ex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wrap="squar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ru-RU" altLang="ru-RU" sz="2400" b="1" u="none" dirty="0" smtClean="0">
                <a:solidFill>
                  <a:schemeClr val="bg1"/>
                </a:solidFill>
                <a:latin typeface="+mj-lt"/>
              </a:rPr>
              <a:t>Виды ответственности</a:t>
            </a:r>
            <a:endParaRPr lang="ru-RU" altLang="ru-RU" sz="2400" b="1" u="none" dirty="0">
              <a:solidFill>
                <a:schemeClr val="bg1"/>
              </a:solidFill>
              <a:latin typeface="+mj-lt"/>
            </a:endParaRPr>
          </a:p>
          <a:p>
            <a:pPr eaLnBrk="1" hangingPunct="1"/>
            <a:endParaRPr lang="ru-RU" altLang="ru-RU" sz="2400" b="1" u="none" dirty="0" smtClean="0">
              <a:solidFill>
                <a:schemeClr val="bg1"/>
              </a:solidFill>
              <a:latin typeface="+mj-lt"/>
            </a:endParaRPr>
          </a:p>
          <a:p>
            <a:pPr eaLnBrk="1" hangingPunct="1"/>
            <a:r>
              <a:rPr lang="ru-RU" altLang="ru-RU" sz="2400" b="1" u="none" dirty="0">
                <a:latin typeface="+mj-lt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103208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818" name="Object 12"/>
          <p:cNvGraphicFramePr>
            <a:graphicFrameLocks noGrp="1" noChangeAspect="1"/>
          </p:cNvGraphicFramePr>
          <p:nvPr>
            <p:ph/>
            <p:extLst>
              <p:ext uri="{D42A27DB-BD31-4B8C-83A1-F6EECF244321}">
                <p14:modId xmlns:p14="http://schemas.microsoft.com/office/powerpoint/2010/main" val="2735349155"/>
              </p:ext>
            </p:extLst>
          </p:nvPr>
        </p:nvGraphicFramePr>
        <p:xfrm>
          <a:off x="2453054" y="1234860"/>
          <a:ext cx="6861662" cy="48567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Диаграмма" r:id="rId3" imgW="7562965" imgH="5353050" progId="Excel.Chart.8">
                  <p:embed/>
                </p:oleObj>
              </mc:Choice>
              <mc:Fallback>
                <p:oleObj name="Диаграмма" r:id="rId3" imgW="7562965" imgH="5353050" progId="Excel.Chart.8">
                  <p:embed/>
                  <p:pic>
                    <p:nvPicPr>
                      <p:cNvPr id="34818" name="Object 12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3054" y="1234860"/>
                        <a:ext cx="6861662" cy="4856743"/>
                      </a:xfrm>
                      <a:prstGeom prst="rect">
                        <a:avLst/>
                      </a:prstGeom>
                      <a:solidFill>
                        <a:srgbClr val="244187"/>
                      </a:solidFill>
                      <a:ln>
                        <a:solidFill>
                          <a:srgbClr val="244187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657580" y="189100"/>
            <a:ext cx="4358557" cy="1200329"/>
          </a:xfrm>
          <a:prstGeom prst="rect">
            <a:avLst/>
          </a:prstGeom>
          <a:noFill/>
          <a:ln>
            <a:noFill/>
          </a:ln>
          <a:ex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wrap="square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ru-RU" altLang="ru-RU" sz="2400" b="1" u="none" dirty="0" smtClean="0">
                <a:solidFill>
                  <a:schemeClr val="bg1"/>
                </a:solidFill>
                <a:latin typeface="+mj-lt"/>
              </a:rPr>
              <a:t>Воспитательное воздействие</a:t>
            </a:r>
            <a:endParaRPr lang="ru-RU" altLang="ru-RU" sz="2400" b="1" u="none" dirty="0">
              <a:solidFill>
                <a:schemeClr val="bg1"/>
              </a:solidFill>
              <a:latin typeface="+mj-lt"/>
            </a:endParaRPr>
          </a:p>
          <a:p>
            <a:pPr eaLnBrk="1" hangingPunct="1"/>
            <a:endParaRPr lang="ru-RU" altLang="ru-RU" sz="2400" b="1" u="none" dirty="0" smtClean="0">
              <a:solidFill>
                <a:schemeClr val="bg1"/>
              </a:solidFill>
              <a:latin typeface="+mj-lt"/>
            </a:endParaRPr>
          </a:p>
          <a:p>
            <a:pPr eaLnBrk="1" hangingPunct="1"/>
            <a:r>
              <a:rPr lang="ru-RU" altLang="ru-RU" sz="2400" b="1" u="none" dirty="0">
                <a:latin typeface="+mj-lt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536490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842" name="Object 2"/>
          <p:cNvGraphicFramePr>
            <a:graphicFrameLocks noGrp="1" noChangeAspect="1"/>
          </p:cNvGraphicFramePr>
          <p:nvPr>
            <p:ph/>
            <p:extLst>
              <p:ext uri="{D42A27DB-BD31-4B8C-83A1-F6EECF244321}">
                <p14:modId xmlns:p14="http://schemas.microsoft.com/office/powerpoint/2010/main" val="3865920134"/>
              </p:ext>
            </p:extLst>
          </p:nvPr>
        </p:nvGraphicFramePr>
        <p:xfrm>
          <a:off x="2894503" y="1674935"/>
          <a:ext cx="6315075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name="Диаграмма" r:id="rId3" imgW="6315075" imgH="3848100" progId="Excel.Chart.8">
                  <p:embed/>
                </p:oleObj>
              </mc:Choice>
              <mc:Fallback>
                <p:oleObj name="Диаграмма" r:id="rId3" imgW="6315075" imgH="3848100" progId="Excel.Chart.8">
                  <p:embed/>
                  <p:pic>
                    <p:nvPicPr>
                      <p:cNvPr id="35842" name="Object 2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94503" y="1674935"/>
                        <a:ext cx="6315075" cy="3848100"/>
                      </a:xfrm>
                      <a:prstGeom prst="rect">
                        <a:avLst/>
                      </a:prstGeom>
                      <a:solidFill>
                        <a:srgbClr val="244187"/>
                      </a:solidFill>
                      <a:ln>
                        <a:solidFill>
                          <a:srgbClr val="244187"/>
                        </a:solidFill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843" name="Прямоугольник 3"/>
          <p:cNvSpPr>
            <a:spLocks noChangeArrowheads="1"/>
          </p:cNvSpPr>
          <p:nvPr/>
        </p:nvSpPr>
        <p:spPr bwMode="auto">
          <a:xfrm>
            <a:off x="685435" y="211504"/>
            <a:ext cx="581501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r>
              <a:rPr lang="ru-RU" altLang="ru-RU" sz="3600" b="1" u="none" dirty="0">
                <a:solidFill>
                  <a:schemeClr val="bg1"/>
                </a:solidFill>
                <a:latin typeface="+mj-lt"/>
              </a:rPr>
              <a:t>Здоровый образ жизни</a:t>
            </a:r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872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86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671753"/>
              </p:ext>
            </p:extLst>
          </p:nvPr>
        </p:nvGraphicFramePr>
        <p:xfrm>
          <a:off x="2751991" y="1226527"/>
          <a:ext cx="6547339" cy="4910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9" name="Диаграмма" r:id="rId3" imgW="7562965" imgH="5353050" progId="Excel.Chart.8">
                  <p:embed/>
                </p:oleObj>
              </mc:Choice>
              <mc:Fallback>
                <p:oleObj name="Диаграмма" r:id="rId3" imgW="7562965" imgH="5353050" progId="Excel.Chart.8">
                  <p:embed/>
                  <p:pic>
                    <p:nvPicPr>
                      <p:cNvPr id="36866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51991" y="1226527"/>
                        <a:ext cx="6547339" cy="4910504"/>
                      </a:xfrm>
                      <a:prstGeom prst="rect">
                        <a:avLst/>
                      </a:prstGeom>
                      <a:solidFill>
                        <a:schemeClr val="accent2"/>
                      </a:solidFill>
                      <a:ln>
                        <a:solidFill>
                          <a:srgbClr val="244187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67" name="Text Box 6"/>
          <p:cNvSpPr txBox="1">
            <a:spLocks noChangeArrowheads="1"/>
          </p:cNvSpPr>
          <p:nvPr/>
        </p:nvSpPr>
        <p:spPr bwMode="auto">
          <a:xfrm>
            <a:off x="1144467" y="184640"/>
            <a:ext cx="842486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ru-RU" altLang="ru-RU" sz="3600" b="1" u="none" dirty="0">
                <a:solidFill>
                  <a:schemeClr val="bg1"/>
                </a:solidFill>
                <a:latin typeface="+mj-lt"/>
              </a:rPr>
              <a:t>Знаете ли Вы?</a:t>
            </a:r>
          </a:p>
        </p:txBody>
      </p:sp>
      <p:sp>
        <p:nvSpPr>
          <p:cNvPr id="36868" name="Text Box 7"/>
          <p:cNvSpPr txBox="1">
            <a:spLocks noChangeArrowheads="1"/>
          </p:cNvSpPr>
          <p:nvPr/>
        </p:nvSpPr>
        <p:spPr bwMode="auto">
          <a:xfrm>
            <a:off x="6312999" y="5656385"/>
            <a:ext cx="852732" cy="3077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wrap="square">
            <a:spAutoFit/>
          </a:bodyPr>
          <a:lstStyle>
            <a:lvl1pPr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ru-RU" altLang="ru-RU" sz="1400" u="none"/>
              <a:t>СПИДа</a:t>
            </a:r>
          </a:p>
        </p:txBody>
      </p:sp>
      <p:pic>
        <p:nvPicPr>
          <p:cNvPr id="5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739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89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6131071"/>
              </p:ext>
            </p:extLst>
          </p:nvPr>
        </p:nvGraphicFramePr>
        <p:xfrm>
          <a:off x="1631950" y="1132721"/>
          <a:ext cx="8786935" cy="49314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name="Диаграмма" r:id="rId3" imgW="6648602" imgH="3714902" progId="Excel.Chart.8">
                  <p:embed/>
                </p:oleObj>
              </mc:Choice>
              <mc:Fallback>
                <p:oleObj name="Диаграмма" r:id="rId3" imgW="6648602" imgH="3714902" progId="Excel.Chart.8">
                  <p:embed/>
                  <p:pic>
                    <p:nvPicPr>
                      <p:cNvPr id="3789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1950" y="1132721"/>
                        <a:ext cx="8786935" cy="493148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1" name="Прямоугольник 1"/>
          <p:cNvSpPr>
            <a:spLocks noChangeArrowheads="1"/>
          </p:cNvSpPr>
          <p:nvPr/>
        </p:nvSpPr>
        <p:spPr bwMode="auto">
          <a:xfrm>
            <a:off x="761512" y="186227"/>
            <a:ext cx="8496300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u="sng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r>
              <a:rPr lang="ru-RU" altLang="ru-RU" sz="3200" b="1" u="none" dirty="0">
                <a:solidFill>
                  <a:schemeClr val="bg1"/>
                </a:solidFill>
                <a:latin typeface="+mj-lt"/>
              </a:rPr>
              <a:t>Психологическая культура</a:t>
            </a:r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57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3" name="Rectangle 3"/>
          <p:cNvSpPr>
            <a:spLocks noGrp="1" noChangeArrowheads="1"/>
          </p:cNvSpPr>
          <p:nvPr>
            <p:ph idx="1"/>
          </p:nvPr>
        </p:nvSpPr>
        <p:spPr>
          <a:xfrm>
            <a:off x="1989993" y="1422523"/>
            <a:ext cx="8229600" cy="4319587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566928" indent="-457200" fontAlgn="auto">
              <a:lnSpc>
                <a:spcPct val="80000"/>
              </a:lnSpc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Прослушивание музыки – 62%</a:t>
            </a:r>
          </a:p>
          <a:p>
            <a:pPr marL="566928" indent="-457200" fontAlgn="auto">
              <a:lnSpc>
                <a:spcPct val="80000"/>
              </a:lnSpc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Прогулка на свежем воздухе – 50%</a:t>
            </a:r>
          </a:p>
          <a:p>
            <a:pPr marL="566928" indent="-457200" fontAlgn="auto">
              <a:lnSpc>
                <a:spcPct val="80000"/>
              </a:lnSpc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Общение с близкими людьми – 42%</a:t>
            </a:r>
          </a:p>
          <a:p>
            <a:pPr marL="566928" indent="-457200" fontAlgn="auto">
              <a:lnSpc>
                <a:spcPct val="80000"/>
              </a:lnSpc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Вкусная еда – 27%</a:t>
            </a:r>
          </a:p>
          <a:p>
            <a:pPr marL="566928" indent="-457200" fontAlgn="auto">
              <a:lnSpc>
                <a:spcPct val="80000"/>
              </a:lnSpc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Физические упражнения – 21% </a:t>
            </a:r>
          </a:p>
          <a:p>
            <a:pPr marL="566928" indent="-457200" fontAlgn="auto">
              <a:lnSpc>
                <a:spcPct val="80000"/>
              </a:lnSpc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Употребление алкоголя – 14%</a:t>
            </a:r>
          </a:p>
          <a:p>
            <a:pPr marL="566928" indent="-457200" fontAlgn="auto">
              <a:lnSpc>
                <a:spcPct val="80000"/>
              </a:lnSpc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Курение – 14%</a:t>
            </a:r>
          </a:p>
          <a:p>
            <a:pPr marL="566928" indent="-457200" fontAlgn="auto">
              <a:lnSpc>
                <a:spcPct val="80000"/>
              </a:lnSpc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Просмотр телепередач – 13%</a:t>
            </a:r>
          </a:p>
          <a:p>
            <a:pPr marL="566928" indent="-457200" fontAlgn="auto">
              <a:lnSpc>
                <a:spcPct val="80000"/>
              </a:lnSpc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Чтение – 13%</a:t>
            </a:r>
          </a:p>
        </p:txBody>
      </p:sp>
      <p:sp>
        <p:nvSpPr>
          <p:cNvPr id="158722" name="Rectangle 2"/>
          <p:cNvSpPr>
            <a:spLocks noGrp="1" noChangeArrowheads="1"/>
          </p:cNvSpPr>
          <p:nvPr>
            <p:ph type="title"/>
          </p:nvPr>
        </p:nvSpPr>
        <p:spPr>
          <a:xfrm>
            <a:off x="345830" y="-275981"/>
            <a:ext cx="8229600" cy="1492250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ru-RU" altLang="ru-RU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</a:rPr>
              <a:t>Способы снятия стресса, которые используют обучающиеся</a:t>
            </a:r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186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xmlns="" id="{D1E093DF-379D-45F5-BE36-2A9FEB9963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3788" t="4162" r="30304" b="42771"/>
          <a:stretch/>
        </p:blipFill>
        <p:spPr bwMode="auto">
          <a:xfrm>
            <a:off x="4967993" y="1452283"/>
            <a:ext cx="7053644" cy="41348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47" name="Google Shape;1147;p68"/>
          <p:cNvSpPr txBox="1">
            <a:spLocks noGrp="1"/>
          </p:cNvSpPr>
          <p:nvPr>
            <p:ph type="subTitle" idx="1"/>
          </p:nvPr>
        </p:nvSpPr>
        <p:spPr>
          <a:xfrm>
            <a:off x="170365" y="2351619"/>
            <a:ext cx="6284924" cy="1077381"/>
          </a:xfrm>
          <a:prstGeom prst="rect">
            <a:avLst/>
          </a:prstGeom>
        </p:spPr>
        <p:txBody>
          <a:bodyPr spcFirstLastPara="1" vert="horz" wrap="square" lIns="121900" tIns="121900" rIns="121900" bIns="121900" numCol="1" anchor="t" anchorCtr="0" compatLnSpc="1">
            <a:prstTxWarp prst="textNoShape">
              <a:avLst/>
            </a:prstTxWarp>
            <a:noAutofit/>
          </a:bodyPr>
          <a:lstStyle/>
          <a:p>
            <a:pPr marL="0" indent="0">
              <a:buSzPts val="1100"/>
            </a:pPr>
            <a:r>
              <a:rPr lang="ru-RU" sz="5333" b="1" dirty="0">
                <a:solidFill>
                  <a:srgbClr val="22356F"/>
                </a:solidFill>
                <a:latin typeface="+mj-lt"/>
              </a:rPr>
              <a:t>СПАСИБО ЗА ВНИМАНИЕ!</a:t>
            </a:r>
          </a:p>
        </p:txBody>
      </p:sp>
      <p:pic>
        <p:nvPicPr>
          <p:cNvPr id="6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658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Объект 2"/>
          <p:cNvSpPr>
            <a:spLocks noGrp="1"/>
          </p:cNvSpPr>
          <p:nvPr>
            <p:ph idx="1"/>
          </p:nvPr>
        </p:nvSpPr>
        <p:spPr>
          <a:xfrm>
            <a:off x="615461" y="1332769"/>
            <a:ext cx="10911254" cy="5114925"/>
          </a:xfrm>
        </p:spPr>
        <p:txBody>
          <a:bodyPr/>
          <a:lstStyle/>
          <a:p>
            <a:pPr marL="0" indent="457200" algn="just">
              <a:spcBef>
                <a:spcPts val="0"/>
              </a:spcBef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b="1" dirty="0" smtClean="0">
                <a:solidFill>
                  <a:srgbClr val="000000"/>
                </a:solidFill>
                <a:latin typeface="+mj-lt"/>
              </a:rPr>
              <a:t>Мониторинг</a:t>
            </a:r>
            <a:r>
              <a:rPr lang="ru-RU" altLang="ru-RU" dirty="0" smtClean="0">
                <a:solidFill>
                  <a:srgbClr val="000000"/>
                </a:solidFill>
                <a:latin typeface="+mj-lt"/>
              </a:rPr>
              <a:t> (от лат. «</a:t>
            </a:r>
            <a:r>
              <a:rPr lang="ru-RU" altLang="ru-RU" dirty="0" err="1" smtClean="0">
                <a:solidFill>
                  <a:srgbClr val="000000"/>
                </a:solidFill>
                <a:latin typeface="+mj-lt"/>
              </a:rPr>
              <a:t>monitor</a:t>
            </a:r>
            <a:r>
              <a:rPr lang="ru-RU" altLang="ru-RU" dirty="0" smtClean="0">
                <a:solidFill>
                  <a:srgbClr val="000000"/>
                </a:solidFill>
                <a:latin typeface="+mj-lt"/>
              </a:rPr>
              <a:t>» -напоминающий, надзирающий; от англ. «</a:t>
            </a:r>
            <a:r>
              <a:rPr lang="ru-RU" altLang="ru-RU" dirty="0" err="1" smtClean="0">
                <a:solidFill>
                  <a:srgbClr val="000000"/>
                </a:solidFill>
                <a:latin typeface="+mj-lt"/>
              </a:rPr>
              <a:t>monitor</a:t>
            </a:r>
            <a:r>
              <a:rPr lang="ru-RU" altLang="ru-RU" dirty="0" smtClean="0">
                <a:solidFill>
                  <a:srgbClr val="000000"/>
                </a:solidFill>
                <a:latin typeface="+mj-lt"/>
              </a:rPr>
              <a:t>» -</a:t>
            </a:r>
            <a:r>
              <a:rPr lang="ru-RU" altLang="ru-RU" dirty="0" err="1" smtClean="0">
                <a:solidFill>
                  <a:srgbClr val="000000"/>
                </a:solidFill>
                <a:latin typeface="+mj-lt"/>
              </a:rPr>
              <a:t>контролироватъ</a:t>
            </a:r>
            <a:r>
              <a:rPr lang="ru-RU" altLang="ru-RU" dirty="0" smtClean="0">
                <a:solidFill>
                  <a:srgbClr val="000000"/>
                </a:solidFill>
                <a:latin typeface="+mj-lt"/>
              </a:rPr>
              <a:t>, проверять)</a:t>
            </a:r>
          </a:p>
          <a:p>
            <a:pPr marL="0" indent="457200" algn="just">
              <a:spcBef>
                <a:spcPts val="0"/>
              </a:spcBef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b="1" dirty="0" smtClean="0">
                <a:solidFill>
                  <a:srgbClr val="000000"/>
                </a:solidFill>
                <a:latin typeface="+mj-lt"/>
              </a:rPr>
              <a:t>Мониторинг</a:t>
            </a:r>
            <a:r>
              <a:rPr lang="ru-RU" altLang="ru-RU" dirty="0" smtClean="0">
                <a:solidFill>
                  <a:srgbClr val="000000"/>
                </a:solidFill>
                <a:latin typeface="+mj-lt"/>
              </a:rPr>
              <a:t>-это непрерывное слежение за состоянием чего-либо с целью предупреждения нежелательных отклонений по важнейшим параметрам:  </a:t>
            </a:r>
            <a:r>
              <a:rPr lang="ru-RU" altLang="ru-RU" b="1" dirty="0" smtClean="0">
                <a:solidFill>
                  <a:srgbClr val="000000"/>
                </a:solidFill>
                <a:latin typeface="+mj-lt"/>
              </a:rPr>
              <a:t>контроль с периодическим слежением за объектом и обязательной обратной связью. </a:t>
            </a:r>
            <a:endParaRPr lang="ru-RU" altLang="ru-RU" b="1" dirty="0" smtClean="0">
              <a:latin typeface="+mj-lt"/>
            </a:endParaRPr>
          </a:p>
        </p:txBody>
      </p:sp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178659" y="127094"/>
            <a:ext cx="8291264" cy="792088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ru-RU" sz="3200" b="1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Мониторинг воспитательной   работы </a:t>
            </a:r>
            <a:endParaRPr lang="ru-RU" b="1" dirty="0"/>
          </a:p>
        </p:txBody>
      </p:sp>
      <p:pic>
        <p:nvPicPr>
          <p:cNvPr id="7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7039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23193" y="1350353"/>
            <a:ext cx="10471637" cy="5114925"/>
          </a:xfrm>
        </p:spPr>
        <p:txBody>
          <a:bodyPr>
            <a:normAutofit/>
          </a:bodyPr>
          <a:lstStyle/>
          <a:p>
            <a:pPr marL="0" indent="457200" algn="just" fontAlgn="auto"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rgbClr val="000000"/>
                </a:solidFill>
                <a:latin typeface="+mj-lt"/>
              </a:rPr>
              <a:t>Эффективность воспитательной работы </a:t>
            </a:r>
            <a:r>
              <a:rPr lang="ru-RU" altLang="ru-RU" sz="3000" dirty="0">
                <a:solidFill>
                  <a:srgbClr val="000000"/>
                </a:solidFill>
                <a:latin typeface="+mj-lt"/>
              </a:rPr>
              <a:t>регулярно отслеживается через систему мониторинга воспитательной работы.</a:t>
            </a:r>
          </a:p>
          <a:p>
            <a:pPr marL="0" indent="457200" algn="just" fontAlgn="auto"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rgbClr val="000000"/>
                </a:solidFill>
                <a:latin typeface="+mj-lt"/>
              </a:rPr>
              <a:t>Цель мониторинга  </a:t>
            </a:r>
            <a:r>
              <a:rPr lang="ru-RU" altLang="ru-RU" sz="3000" dirty="0">
                <a:solidFill>
                  <a:srgbClr val="000000"/>
                </a:solidFill>
                <a:latin typeface="+mj-lt"/>
              </a:rPr>
              <a:t>- это  получение оперативной и сравнительной информации для принятия управленческих решений. </a:t>
            </a:r>
          </a:p>
          <a:p>
            <a:pPr marL="0" indent="457200" algn="just" fontAlgn="auto"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altLang="ru-RU" sz="3000" b="1" dirty="0">
                <a:solidFill>
                  <a:srgbClr val="000000"/>
                </a:solidFill>
                <a:latin typeface="+mj-lt"/>
              </a:rPr>
              <a:t>Качество воспитания </a:t>
            </a:r>
            <a:r>
              <a:rPr lang="ru-RU" altLang="ru-RU" sz="3000" dirty="0">
                <a:solidFill>
                  <a:srgbClr val="000000"/>
                </a:solidFill>
                <a:latin typeface="+mj-lt"/>
              </a:rPr>
              <a:t>– это измеряемая категория, предполагающая систему критериев и показателей, приемов и средств оценки и интерпретации полученных результатов.</a:t>
            </a:r>
            <a:endParaRPr lang="ru-RU" sz="3000" dirty="0">
              <a:latin typeface="+mj-lt"/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78659" y="127094"/>
            <a:ext cx="8291264" cy="792088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ru-RU" sz="3200" b="1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Мониторинг воспитательной   работы </a:t>
            </a:r>
            <a:endParaRPr lang="ru-RU" b="1" dirty="0"/>
          </a:p>
        </p:txBody>
      </p:sp>
      <p:pic>
        <p:nvPicPr>
          <p:cNvPr id="6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6243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2515" y="1262430"/>
            <a:ext cx="10726616" cy="5114925"/>
          </a:xfrm>
        </p:spPr>
        <p:txBody>
          <a:bodyPr>
            <a:normAutofit/>
          </a:bodyPr>
          <a:lstStyle/>
          <a:p>
            <a:pPr marL="0" indent="457200" algn="just" fontAlgn="auto"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2600" b="1" dirty="0">
                <a:solidFill>
                  <a:schemeClr val="tx1"/>
                </a:solidFill>
                <a:latin typeface="+mj-lt"/>
              </a:rPr>
              <a:t>Образовательный мониторинг </a:t>
            </a:r>
            <a:r>
              <a:rPr lang="ru-RU" sz="2600" dirty="0">
                <a:solidFill>
                  <a:schemeClr val="tx1"/>
                </a:solidFill>
                <a:latin typeface="+mj-lt"/>
              </a:rPr>
              <a:t>-это система организации, сбора, хранения, обработки и распространения информации о функционировании  системы УВО, обеспечивающая непрерывное слежение за ее состоянием и прогнозированием ее развития с учетом полученных результатов.</a:t>
            </a:r>
          </a:p>
          <a:p>
            <a:pPr marL="0" indent="457200" algn="just" fontAlgn="auto"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2600" b="1" dirty="0">
                <a:solidFill>
                  <a:schemeClr val="tx1"/>
                </a:solidFill>
                <a:latin typeface="+mj-lt"/>
              </a:rPr>
              <a:t>Педагогический мониторинг </a:t>
            </a:r>
            <a:r>
              <a:rPr lang="ru-RU" sz="2600" dirty="0">
                <a:solidFill>
                  <a:schemeClr val="tx1"/>
                </a:solidFill>
                <a:latin typeface="+mj-lt"/>
              </a:rPr>
              <a:t>–это системная </a:t>
            </a:r>
            <a:r>
              <a:rPr lang="ru-RU" sz="2600" b="1" dirty="0">
                <a:solidFill>
                  <a:schemeClr val="tx1"/>
                </a:solidFill>
                <a:latin typeface="+mj-lt"/>
              </a:rPr>
              <a:t>диагностика качественных и количественных характеристик </a:t>
            </a:r>
            <a:r>
              <a:rPr lang="ru-RU" sz="2600" dirty="0">
                <a:solidFill>
                  <a:schemeClr val="tx1"/>
                </a:solidFill>
                <a:latin typeface="+mj-lt"/>
              </a:rPr>
              <a:t>эффективности функционирования и тенденций развития  системы образования УВО, включая её цели, содержания, формы, методы, средства, условия и результаты обучения, воспитания и развития личности и коллектива</a:t>
            </a:r>
            <a:r>
              <a:rPr lang="ru-RU" sz="2600" dirty="0" smtClean="0">
                <a:solidFill>
                  <a:schemeClr val="tx1"/>
                </a:solidFill>
                <a:latin typeface="+mj-lt"/>
              </a:rPr>
              <a:t>.</a:t>
            </a:r>
            <a:endParaRPr lang="en-US" sz="2600" dirty="0">
              <a:solidFill>
                <a:schemeClr val="tx1"/>
              </a:solidFill>
              <a:latin typeface="+mj-lt"/>
            </a:endParaRPr>
          </a:p>
          <a:p>
            <a:pPr marL="0" indent="0" algn="just" fontAlgn="auto"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None/>
              <a:defRPr/>
            </a:pPr>
            <a:endParaRPr lang="ru-RU" sz="26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8659" y="127094"/>
            <a:ext cx="8291264" cy="792088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ru-RU" sz="3200" b="1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Мониторинг воспитательной   работы </a:t>
            </a:r>
            <a:endParaRPr lang="ru-RU" b="1" dirty="0"/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4422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-79130" y="1130546"/>
            <a:ext cx="11016762" cy="5114925"/>
          </a:xfrm>
        </p:spPr>
        <p:txBody>
          <a:bodyPr>
            <a:normAutofit fontScale="25000" lnSpcReduction="20000"/>
          </a:bodyPr>
          <a:lstStyle/>
          <a:p>
            <a:pPr marL="395478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endParaRPr lang="ru-RU" sz="1800" dirty="0">
              <a:solidFill>
                <a:schemeClr val="tx1"/>
              </a:solidFill>
              <a:latin typeface="+mj-lt"/>
            </a:endParaRPr>
          </a:p>
          <a:p>
            <a:pPr marL="1252728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7400" b="1" dirty="0">
                <a:solidFill>
                  <a:schemeClr val="tx1"/>
                </a:solidFill>
                <a:latin typeface="+mj-lt"/>
              </a:rPr>
              <a:t>изучение и оценка целей, содержания учебных и воспитательных программ;</a:t>
            </a:r>
            <a:endParaRPr lang="ru-RU" sz="7400" dirty="0">
              <a:solidFill>
                <a:schemeClr val="tx1"/>
              </a:solidFill>
              <a:latin typeface="+mj-lt"/>
            </a:endParaRPr>
          </a:p>
          <a:p>
            <a:pPr marL="1252728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7400" b="1" dirty="0">
                <a:solidFill>
                  <a:schemeClr val="tx1"/>
                </a:solidFill>
                <a:latin typeface="+mj-lt"/>
              </a:rPr>
              <a:t>разработка эффективного применения государственных образовательных стандартов;</a:t>
            </a:r>
            <a:endParaRPr lang="ru-RU" sz="7400" dirty="0">
              <a:solidFill>
                <a:schemeClr val="tx1"/>
              </a:solidFill>
              <a:latin typeface="+mj-lt"/>
            </a:endParaRPr>
          </a:p>
          <a:p>
            <a:pPr marL="1252728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7400" b="1" dirty="0">
                <a:solidFill>
                  <a:schemeClr val="tx1"/>
                </a:solidFill>
                <a:latin typeface="+mj-lt"/>
              </a:rPr>
              <a:t>оценка эффективности традиционных и инновационных форм и методов обучения и воспитания;</a:t>
            </a:r>
            <a:endParaRPr lang="ru-RU" sz="7400" dirty="0">
              <a:solidFill>
                <a:schemeClr val="tx1"/>
              </a:solidFill>
              <a:latin typeface="+mj-lt"/>
            </a:endParaRPr>
          </a:p>
          <a:p>
            <a:pPr marL="1252728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7400" b="1" dirty="0">
                <a:solidFill>
                  <a:schemeClr val="tx1"/>
                </a:solidFill>
                <a:latin typeface="+mj-lt"/>
              </a:rPr>
              <a:t>оценка современных  технологий обучения и воспитания;</a:t>
            </a:r>
            <a:endParaRPr lang="ru-RU" sz="7400" dirty="0">
              <a:solidFill>
                <a:schemeClr val="tx1"/>
              </a:solidFill>
              <a:latin typeface="+mj-lt"/>
            </a:endParaRPr>
          </a:p>
          <a:p>
            <a:pPr marL="1252728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7400" b="1" dirty="0">
                <a:solidFill>
                  <a:schemeClr val="tx1"/>
                </a:solidFill>
                <a:latin typeface="+mj-lt"/>
              </a:rPr>
              <a:t>комплексная оценка эффективности функционирования и развития инновационных систем УО (лицеев, гимназий, колледжей)</a:t>
            </a:r>
            <a:endParaRPr lang="ru-RU" sz="7400" dirty="0">
              <a:solidFill>
                <a:schemeClr val="tx1"/>
              </a:solidFill>
              <a:latin typeface="+mj-lt"/>
            </a:endParaRPr>
          </a:p>
          <a:p>
            <a:pPr marL="1252728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7400" b="1" dirty="0">
                <a:solidFill>
                  <a:schemeClr val="tx1"/>
                </a:solidFill>
                <a:latin typeface="+mj-lt"/>
              </a:rPr>
              <a:t>оценка качества учебников и учебных пособий, дидактических и технических средств, включая компьютерные технологий обучения в их целостном единстве;</a:t>
            </a:r>
            <a:endParaRPr lang="ru-RU" sz="7400" dirty="0">
              <a:solidFill>
                <a:schemeClr val="tx1"/>
              </a:solidFill>
              <a:latin typeface="+mj-lt"/>
            </a:endParaRPr>
          </a:p>
          <a:p>
            <a:pPr marL="1252728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7400" b="1" dirty="0">
                <a:solidFill>
                  <a:schemeClr val="tx1"/>
                </a:solidFill>
                <a:latin typeface="+mj-lt"/>
              </a:rPr>
              <a:t>комплексная экспертная оценка эффективности зарубежных образовательных систем, а также оценка возможностей их творческого переноса в условия России;</a:t>
            </a:r>
            <a:endParaRPr lang="ru-RU" sz="7400" dirty="0">
              <a:solidFill>
                <a:schemeClr val="tx1"/>
              </a:solidFill>
              <a:latin typeface="+mj-lt"/>
            </a:endParaRPr>
          </a:p>
          <a:p>
            <a:pPr marL="1252728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7400" b="1" dirty="0">
                <a:solidFill>
                  <a:schemeClr val="tx1"/>
                </a:solidFill>
                <a:latin typeface="+mj-lt"/>
              </a:rPr>
              <a:t>создание диагностической (психологической, социологической, педагогической) служб получения объективной информации о качестве развития системы воспитания и образования УПО,ССО </a:t>
            </a:r>
            <a:endParaRPr lang="ru-RU" sz="7400" dirty="0">
              <a:solidFill>
                <a:schemeClr val="tx1"/>
              </a:solidFill>
              <a:latin typeface="+mj-lt"/>
            </a:endParaRPr>
          </a:p>
          <a:p>
            <a:pPr marL="566928"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2600" dirty="0">
                <a:solidFill>
                  <a:schemeClr val="tx1"/>
                </a:solidFill>
                <a:latin typeface="+mj-lt"/>
              </a:rPr>
              <a:t/>
            </a:r>
            <a:br>
              <a:rPr lang="ru-RU" sz="2600" dirty="0">
                <a:solidFill>
                  <a:schemeClr val="tx1"/>
                </a:solidFill>
                <a:latin typeface="+mj-lt"/>
              </a:rPr>
            </a:br>
            <a:r>
              <a:rPr lang="ru-RU" sz="2600" b="1" dirty="0">
                <a:solidFill>
                  <a:schemeClr val="tx1"/>
                </a:solidFill>
                <a:latin typeface="+mj-lt"/>
              </a:rPr>
              <a:t> </a:t>
            </a:r>
            <a:endParaRPr lang="ru-RU" sz="26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9290" y="188988"/>
            <a:ext cx="8291264" cy="792088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ru-RU" sz="3200" b="1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Проблемы мониторинга  </a:t>
            </a:r>
            <a:endParaRPr lang="ru-RU" sz="3200" b="1" dirty="0"/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1882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34075" y="1288806"/>
            <a:ext cx="9894764" cy="5976938"/>
          </a:xfrm>
        </p:spPr>
        <p:txBody>
          <a:bodyPr>
            <a:normAutofit/>
          </a:bodyPr>
          <a:lstStyle/>
          <a:p>
            <a:pPr marL="0" indent="457200" algn="just">
              <a:spcBef>
                <a:spcPts val="0"/>
              </a:spcBef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Планирование</a:t>
            </a:r>
            <a:r>
              <a:rPr lang="ru-RU" altLang="ru-RU" sz="2400" dirty="0">
                <a:solidFill>
                  <a:schemeClr val="tx1"/>
                </a:solidFill>
                <a:latin typeface="+mj-lt"/>
              </a:rPr>
              <a:t> и организацию мониторинга воспитательной  работы в учреждении профессионального образования (УВО, ССО). </a:t>
            </a:r>
          </a:p>
          <a:p>
            <a:pPr marL="0" indent="457200" algn="just">
              <a:spcBef>
                <a:spcPts val="0"/>
              </a:spcBef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dirty="0">
                <a:solidFill>
                  <a:schemeClr val="tx1"/>
                </a:solidFill>
                <a:latin typeface="+mj-lt"/>
              </a:rPr>
              <a:t>Разработку 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программы </a:t>
            </a:r>
            <a:r>
              <a:rPr lang="ru-RU" altLang="ru-RU" sz="2400" dirty="0">
                <a:solidFill>
                  <a:schemeClr val="tx1"/>
                </a:solidFill>
                <a:latin typeface="+mj-lt"/>
              </a:rPr>
              <a:t>проведения мониторинга качества системы воспитания.</a:t>
            </a:r>
          </a:p>
          <a:p>
            <a:pPr marL="0" indent="457200" algn="just">
              <a:spcBef>
                <a:spcPts val="0"/>
              </a:spcBef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Процедуру диагностики</a:t>
            </a:r>
            <a:r>
              <a:rPr lang="ru-RU" altLang="ru-RU" sz="2400" dirty="0">
                <a:solidFill>
                  <a:schemeClr val="tx1"/>
                </a:solidFill>
                <a:latin typeface="+mj-lt"/>
              </a:rPr>
              <a:t>: постановку цели; определение критериев и показателей оценки эффективности системы воспитания; отбор методик и их применение; анализ полученных результатов.</a:t>
            </a:r>
          </a:p>
          <a:p>
            <a:pPr marL="0" indent="457200" algn="just">
              <a:spcBef>
                <a:spcPts val="0"/>
              </a:spcBef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Учет аналитических результатов </a:t>
            </a:r>
            <a:r>
              <a:rPr lang="ru-RU" altLang="ru-RU" sz="24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мониторинга воспитания при планировании и дальнейшей организации воспитательной работы в учреждениях  образования.</a:t>
            </a:r>
          </a:p>
          <a:p>
            <a:pPr marL="0" indent="457200" algn="just">
              <a:spcBef>
                <a:spcPts val="0"/>
              </a:spcBef>
              <a:buClr>
                <a:srgbClr val="244187"/>
              </a:buClr>
              <a:buFont typeface="Wingdings" panose="05000000000000000000" pitchFamily="2" charset="2"/>
              <a:buChar char="v"/>
            </a:pPr>
            <a:r>
              <a:rPr lang="ru-RU" altLang="ru-RU" sz="2400" b="1" dirty="0" err="1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Компетентностный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 подход </a:t>
            </a:r>
            <a:r>
              <a:rPr lang="ru-RU" altLang="ru-RU" sz="2400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в  новом проектировании  результатов воспитания на следующий период</a:t>
            </a:r>
            <a:r>
              <a:rPr lang="ru-RU" altLang="ru-RU" sz="2000" dirty="0" smtClean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.</a:t>
            </a:r>
            <a:endParaRPr lang="ru-RU" altLang="ru-RU" sz="2000" dirty="0">
              <a:solidFill>
                <a:schemeClr val="tx1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8467" y="188987"/>
            <a:ext cx="8291264" cy="792088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ru-RU" sz="3200" b="1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Проведение м</a:t>
            </a:r>
            <a:r>
              <a:rPr lang="ru-RU" sz="3200" b="1" dirty="0" err="1">
                <a:effectLst>
                  <a:outerShdw blurRad="38100" dist="38100" dir="2700000" algn="tl">
                    <a:srgbClr val="FFFFFF"/>
                  </a:outerShdw>
                </a:effectLst>
              </a:rPr>
              <a:t>ониторинга</a:t>
            </a:r>
            <a:r>
              <a:rPr lang="ru-RU" sz="3200" b="1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 включает:</a:t>
            </a:r>
            <a:endParaRPr lang="ru-RU" sz="3200" b="1" dirty="0"/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214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02323" y="1438275"/>
            <a:ext cx="10383715" cy="5976938"/>
          </a:xfrm>
        </p:spPr>
        <p:txBody>
          <a:bodyPr>
            <a:normAutofit/>
          </a:bodyPr>
          <a:lstStyle/>
          <a:p>
            <a:pPr marL="0" indent="457200" algn="just" fontAlgn="auto">
              <a:spcBef>
                <a:spcPts val="0"/>
              </a:spcBef>
              <a:spcAft>
                <a:spcPts val="0"/>
              </a:spcAft>
              <a:buClr>
                <a:srgbClr val="244187"/>
              </a:buClr>
              <a:buFont typeface="Wingdings" panose="05000000000000000000" pitchFamily="2" charset="2"/>
              <a:buChar char="v"/>
              <a:defRPr/>
            </a:pPr>
            <a:r>
              <a:rPr lang="ru-RU" sz="3600" b="1" dirty="0">
                <a:solidFill>
                  <a:schemeClr val="tx1"/>
                </a:solidFill>
                <a:latin typeface="+mj-lt"/>
              </a:rPr>
              <a:t>Педагогическая </a:t>
            </a:r>
            <a:r>
              <a:rPr lang="ru-RU" sz="3600" b="1" dirty="0" smtClean="0">
                <a:solidFill>
                  <a:schemeClr val="tx1"/>
                </a:solidFill>
                <a:latin typeface="+mj-lt"/>
              </a:rPr>
              <a:t>диагностика</a:t>
            </a:r>
            <a:r>
              <a:rPr lang="en-US" sz="36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ru-RU" sz="3600" b="1" dirty="0" smtClean="0">
                <a:solidFill>
                  <a:schemeClr val="tx1"/>
                </a:solidFill>
                <a:latin typeface="+mj-lt"/>
              </a:rPr>
              <a:t>–</a:t>
            </a:r>
            <a:r>
              <a:rPr lang="en-US" sz="36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ru-RU" sz="3600" b="1" dirty="0" smtClean="0">
                <a:solidFill>
                  <a:schemeClr val="tx1"/>
                </a:solidFill>
                <a:latin typeface="+mj-lt"/>
              </a:rPr>
              <a:t>«</a:t>
            </a:r>
            <a:r>
              <a:rPr lang="ru-RU" sz="3600" b="1" dirty="0">
                <a:solidFill>
                  <a:schemeClr val="tx1"/>
                </a:solidFill>
                <a:latin typeface="+mj-lt"/>
              </a:rPr>
              <a:t>отрасль педагогической науки, включающая методы и принципы, направленные на выявление состояния объекта образовательного процесса, установления причин данного состояния, определения перспектив  развития исследуемого объекта</a:t>
            </a:r>
            <a:r>
              <a:rPr lang="ru-RU" sz="3600" b="1" dirty="0" smtClean="0">
                <a:solidFill>
                  <a:schemeClr val="tx1"/>
                </a:solidFill>
                <a:latin typeface="+mj-lt"/>
              </a:rPr>
              <a:t>».</a:t>
            </a:r>
            <a:endParaRPr lang="ru-RU" sz="36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8275" y="127093"/>
            <a:ext cx="8291264" cy="792088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ru-RU" sz="32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ДИАГНОСТИКА </a:t>
            </a:r>
            <a:r>
              <a:rPr lang="ru-RU" sz="3200" b="1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:</a:t>
            </a:r>
            <a:endParaRPr lang="ru-RU" sz="3200" b="1" dirty="0"/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7295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Объект 2"/>
          <p:cNvSpPr>
            <a:spLocks noGrp="1"/>
          </p:cNvSpPr>
          <p:nvPr>
            <p:ph idx="1"/>
          </p:nvPr>
        </p:nvSpPr>
        <p:spPr>
          <a:xfrm>
            <a:off x="1081455" y="1403105"/>
            <a:ext cx="10251222" cy="5976938"/>
          </a:xfrm>
        </p:spPr>
        <p:txBody>
          <a:bodyPr/>
          <a:lstStyle/>
          <a:p>
            <a:pPr marL="0" indent="457200" algn="just">
              <a:spcBef>
                <a:spcPts val="0"/>
              </a:spcBef>
              <a:buNone/>
            </a:pP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1.</a:t>
            </a:r>
            <a:r>
              <a:rPr lang="en-US" altLang="ru-RU" sz="2400" b="1" dirty="0" smtClean="0">
                <a:latin typeface="+mj-lt"/>
              </a:rPr>
              <a:t>b</a:t>
            </a: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Изучение 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запросов, формирование проблемы, выдвижение гипотез о  причинах наблюдаемого феномена,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2.</a:t>
            </a:r>
            <a:r>
              <a:rPr lang="en-US" altLang="ru-RU" sz="2400" b="1" dirty="0" smtClean="0">
                <a:latin typeface="+mj-lt"/>
              </a:rPr>
              <a:t>b</a:t>
            </a: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Постановка 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цели и определение задач,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3.</a:t>
            </a:r>
            <a:r>
              <a:rPr lang="en-US" altLang="ru-RU" sz="2400" b="1" dirty="0" smtClean="0">
                <a:latin typeface="+mj-lt"/>
              </a:rPr>
              <a:t>b</a:t>
            </a: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Определение 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критериев и показателей,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4.</a:t>
            </a:r>
            <a:r>
              <a:rPr lang="en-US" altLang="ru-RU" sz="2400" b="1" dirty="0" smtClean="0">
                <a:latin typeface="+mj-lt"/>
              </a:rPr>
              <a:t>b</a:t>
            </a: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Выбор 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методов (методик) диагностики,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5.</a:t>
            </a:r>
            <a:r>
              <a:rPr lang="en-US" altLang="ru-RU" sz="2400" b="1" dirty="0" smtClean="0">
                <a:latin typeface="+mj-lt"/>
              </a:rPr>
              <a:t>b</a:t>
            </a: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Применение 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отобранных методов (методик),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6.</a:t>
            </a:r>
            <a:r>
              <a:rPr lang="en-US" altLang="ru-RU" sz="2400" b="1" dirty="0" smtClean="0">
                <a:latin typeface="+mj-lt"/>
              </a:rPr>
              <a:t>b</a:t>
            </a: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Анализ 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полученных результатов,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7.</a:t>
            </a:r>
            <a:r>
              <a:rPr lang="en-US" altLang="ru-RU" sz="2400" b="1" dirty="0" smtClean="0">
                <a:latin typeface="+mj-lt"/>
              </a:rPr>
              <a:t>b</a:t>
            </a: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Формулировка 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диагноза, отражающего прогноз,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  <a:p>
            <a:pPr marL="0" indent="457200" algn="just">
              <a:spcBef>
                <a:spcPts val="0"/>
              </a:spcBef>
              <a:buNone/>
            </a:pP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8.</a:t>
            </a:r>
            <a:r>
              <a:rPr lang="en-US" altLang="ru-RU" sz="2400" b="1" dirty="0" smtClean="0">
                <a:latin typeface="+mj-lt"/>
              </a:rPr>
              <a:t>b</a:t>
            </a: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Учет </a:t>
            </a:r>
            <a:r>
              <a:rPr lang="ru-RU" altLang="ru-RU" sz="2400" b="1" dirty="0">
                <a:solidFill>
                  <a:schemeClr val="tx1"/>
                </a:solidFill>
                <a:latin typeface="+mj-lt"/>
              </a:rPr>
              <a:t>результатов проведенной диагностики при организации процесса обучения</a:t>
            </a:r>
            <a:r>
              <a:rPr lang="ru-RU" altLang="ru-RU" sz="2400" b="1" dirty="0" smtClean="0">
                <a:solidFill>
                  <a:schemeClr val="tx1"/>
                </a:solidFill>
                <a:latin typeface="+mj-lt"/>
              </a:rPr>
              <a:t>.</a:t>
            </a:r>
            <a:endParaRPr lang="ru-RU" altLang="ru-RU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0013" y="127094"/>
            <a:ext cx="8291264" cy="792088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ru-RU" sz="3200" b="1" dirty="0">
                <a:effectLst>
                  <a:outerShdw blurRad="38100" dist="38100" dir="2700000" algn="tl">
                    <a:srgbClr val="FFFFFF"/>
                  </a:outerShdw>
                </a:effectLst>
                <a:ea typeface="Tahoma" panose="020B0604030504040204" pitchFamily="34" charset="0"/>
                <a:cs typeface="Tahoma" panose="020B0604030504040204" pitchFamily="34" charset="0"/>
              </a:rPr>
              <a:t>Технологические этапы диагностики:</a:t>
            </a:r>
            <a:endParaRPr lang="ru-RU" sz="3200" b="1" dirty="0"/>
          </a:p>
        </p:txBody>
      </p:sp>
      <p:pic>
        <p:nvPicPr>
          <p:cNvPr id="4" name="Picture 2" descr="C:\Users\irina\Desktop\РЕКЛ РАБОЧАЯ 2015\Логотип.png">
            <a:extLst>
              <a:ext uri="{FF2B5EF4-FFF2-40B4-BE49-F238E27FC236}">
                <a16:creationId xmlns:a16="http://schemas.microsoft.com/office/drawing/2014/main" xmlns="" id="{91BEC619-3BC7-4725-BBD6-D9A906F2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2545" y="155510"/>
            <a:ext cx="901055" cy="111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299494"/>
      </p:ext>
    </p:extLst>
  </p:cSld>
  <p:clrMapOvr>
    <a:masterClrMapping/>
  </p:clrMapOvr>
</p:sld>
</file>

<file path=ppt/theme/theme1.xml><?xml version="1.0" encoding="utf-8"?>
<a:theme xmlns:a="http://schemas.openxmlformats.org/drawingml/2006/main" name="postglobal">
  <a:themeElements>
    <a:clrScheme name="Другая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Тема Office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Тема 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Тема Offic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Тема Offic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Тема Offic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Тема Offic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Тема Offic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1_postglobal">
  <a:themeElements>
    <a:clrScheme name="Другая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Тема Office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Тема 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Тема Offic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Тема Offic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Тема Offic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Тема Offic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Тема Offic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Тема Offic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1259</Words>
  <Application>Microsoft Office PowerPoint</Application>
  <PresentationFormat>Широкоэкранный</PresentationFormat>
  <Paragraphs>173</Paragraphs>
  <Slides>29</Slides>
  <Notes>2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8" baseType="lpstr">
      <vt:lpstr>Arial</vt:lpstr>
      <vt:lpstr>Calibri</vt:lpstr>
      <vt:lpstr>Tahoma</vt:lpstr>
      <vt:lpstr>Times New Roman</vt:lpstr>
      <vt:lpstr>TimesNewRomanPSMT</vt:lpstr>
      <vt:lpstr>Wingdings</vt:lpstr>
      <vt:lpstr>postglobal</vt:lpstr>
      <vt:lpstr>21_postglobal</vt:lpstr>
      <vt:lpstr>Диаграмма</vt:lpstr>
      <vt:lpstr>Презентация PowerPoint</vt:lpstr>
      <vt:lpstr>План лекции</vt:lpstr>
      <vt:lpstr>Мониторинг воспитательной   работы </vt:lpstr>
      <vt:lpstr>Мониторинг воспитательной   работы </vt:lpstr>
      <vt:lpstr>Мониторинг воспитательной   работы </vt:lpstr>
      <vt:lpstr>Проблемы мониторинга  </vt:lpstr>
      <vt:lpstr>Проведение мониторинга включает:</vt:lpstr>
      <vt:lpstr>ДИАГНОСТИКА :</vt:lpstr>
      <vt:lpstr>Технологические этапы диагностики:</vt:lpstr>
      <vt:lpstr> </vt:lpstr>
      <vt:lpstr>Презентация PowerPoint</vt:lpstr>
      <vt:lpstr> Алгоритм проведения мониторинга:  </vt:lpstr>
      <vt:lpstr> Основные принципы проведения мониторинга:  </vt:lpstr>
      <vt:lpstr> Основные принципы проведения мониторинга:  </vt:lpstr>
      <vt:lpstr> Пример программы мониторинга: </vt:lpstr>
      <vt:lpstr> Пример программы мониторинга: </vt:lpstr>
      <vt:lpstr>Параметры эффективности  воспитательной работы</vt:lpstr>
      <vt:lpstr>Личностные параметры эффективности идеологической и воспитательной работы</vt:lpstr>
      <vt:lpstr>Системные  параметры эффективности идеологической и воспитательной работы</vt:lpstr>
      <vt:lpstr>МОНИТОРИНГ воспитательной работы </vt:lpstr>
      <vt:lpstr>Основные источники информации для наших учащихся об экономических и политических событиях Беларуси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Способы снятия стресса, которые используют обучающиеся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Ярик Некер</dc:creator>
  <cp:lastModifiedBy>Пользователь Windows</cp:lastModifiedBy>
  <cp:revision>42</cp:revision>
  <dcterms:created xsi:type="dcterms:W3CDTF">2021-07-01T13:14:03Z</dcterms:created>
  <dcterms:modified xsi:type="dcterms:W3CDTF">2022-02-24T13:17:43Z</dcterms:modified>
</cp:coreProperties>
</file>

<file path=docProps/thumbnail.jpeg>
</file>